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1"/>
  </p:notesMasterIdLst>
  <p:handoutMasterIdLst>
    <p:handoutMasterId r:id="rId32"/>
  </p:handoutMasterIdLst>
  <p:sldIdLst>
    <p:sldId id="345" r:id="rId2"/>
    <p:sldId id="323" r:id="rId3"/>
    <p:sldId id="322" r:id="rId4"/>
    <p:sldId id="325" r:id="rId5"/>
    <p:sldId id="326" r:id="rId6"/>
    <p:sldId id="308" r:id="rId7"/>
    <p:sldId id="310" r:id="rId8"/>
    <p:sldId id="321" r:id="rId9"/>
    <p:sldId id="279" r:id="rId10"/>
    <p:sldId id="327" r:id="rId11"/>
    <p:sldId id="343" r:id="rId12"/>
    <p:sldId id="335" r:id="rId13"/>
    <p:sldId id="340" r:id="rId14"/>
    <p:sldId id="334" r:id="rId15"/>
    <p:sldId id="282" r:id="rId16"/>
    <p:sldId id="283" r:id="rId17"/>
    <p:sldId id="315" r:id="rId18"/>
    <p:sldId id="336" r:id="rId19"/>
    <p:sldId id="337" r:id="rId20"/>
    <p:sldId id="338" r:id="rId21"/>
    <p:sldId id="330" r:id="rId22"/>
    <p:sldId id="341" r:id="rId23"/>
    <p:sldId id="331" r:id="rId24"/>
    <p:sldId id="339" r:id="rId25"/>
    <p:sldId id="297" r:id="rId26"/>
    <p:sldId id="317" r:id="rId27"/>
    <p:sldId id="318" r:id="rId28"/>
    <p:sldId id="332" r:id="rId29"/>
    <p:sldId id="34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DDDDDD"/>
    <a:srgbClr val="0000FF"/>
    <a:srgbClr val="339933"/>
    <a:srgbClr val="FF0000"/>
    <a:srgbClr val="FFFF00"/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0" autoAdjust="0"/>
    <p:restoredTop sz="94558" autoAdjust="0"/>
  </p:normalViewPr>
  <p:slideViewPr>
    <p:cSldViewPr>
      <p:cViewPr>
        <p:scale>
          <a:sx n="50" d="100"/>
          <a:sy n="50" d="100"/>
        </p:scale>
        <p:origin x="-184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F1F1E-0507-45D3-AE2E-2BA6AEBA66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A5E002C-8C93-478E-938E-CAD009FB31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Состав родственных групп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endParaRPr>
        </a:p>
      </dgm:t>
    </dgm:pt>
    <dgm:pt modelId="{5FFE230B-8BF9-464B-9048-18B363F68241}" type="parTrans" cxnId="{0EE68B4B-5BB7-4253-B9D3-9BB5E7EA91FC}">
      <dgm:prSet/>
      <dgm:spPr/>
    </dgm:pt>
    <dgm:pt modelId="{ADD63364-3675-4737-8969-3BCDA9BE9728}" type="sibTrans" cxnId="{0EE68B4B-5BB7-4253-B9D3-9BB5E7EA91FC}">
      <dgm:prSet/>
      <dgm:spPr/>
    </dgm:pt>
    <dgm:pt modelId="{8FAD7516-FD5F-427A-B61F-E2F032A308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Прямая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ДНК-идентификация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 Black" pitchFamily="34" charset="0"/>
          </a:endParaRPr>
        </a:p>
      </dgm:t>
    </dgm:pt>
    <dgm:pt modelId="{956DA888-C64C-4EAA-AEAE-19515D756133}" type="parTrans" cxnId="{23012361-EFA1-4272-9F47-F0DBBD488FEE}">
      <dgm:prSet/>
      <dgm:spPr/>
    </dgm:pt>
    <dgm:pt modelId="{B35C0D30-148F-4A73-97DC-36BE6E872AE5}" type="sibTrans" cxnId="{23012361-EFA1-4272-9F47-F0DBBD488FEE}">
      <dgm:prSet/>
      <dgm:spPr/>
    </dgm:pt>
    <dgm:pt modelId="{87C72CAF-2794-4376-972E-C7D57C8C34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Степень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деградации образцов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endParaRPr>
        </a:p>
      </dgm:t>
    </dgm:pt>
    <dgm:pt modelId="{98F86E4E-9703-4BAC-9038-9942E15F3648}" type="parTrans" cxnId="{6493E2FA-2896-4A41-BEB1-028C60B495CC}">
      <dgm:prSet/>
      <dgm:spPr/>
    </dgm:pt>
    <dgm:pt modelId="{75967FBD-4D7A-4850-90F6-F7F73C812D35}" type="sibTrans" cxnId="{6493E2FA-2896-4A41-BEB1-028C60B495CC}">
      <dgm:prSet/>
      <dgm:spPr/>
    </dgm:pt>
    <dgm:pt modelId="{C2F4F6D4-0B38-4918-8D1F-F36E742F97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Хорошая сохранность 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25122395-E7F1-433F-AEE4-9AC5F76A41BB}" type="parTrans" cxnId="{594403C9-446D-4AA2-86E7-CDD5F89850DE}">
      <dgm:prSet/>
      <dgm:spPr/>
    </dgm:pt>
    <dgm:pt modelId="{AF235DE5-5185-43C7-A41C-255D3A1F5FC7}" type="sibTrans" cxnId="{594403C9-446D-4AA2-86E7-CDD5F89850DE}">
      <dgm:prSet/>
      <dgm:spPr/>
    </dgm:pt>
    <dgm:pt modelId="{F493B7F2-74A7-41CE-B828-99F326DD49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Типирование яДНК,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система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CoDIS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30E0101B-B063-4B50-BFA9-34325B903DC9}" type="parTrans" cxnId="{DE11C7D0-1B27-4744-B5C3-E65A2242EB0D}">
      <dgm:prSet/>
      <dgm:spPr/>
    </dgm:pt>
    <dgm:pt modelId="{BCA00B01-C967-40B1-8583-DC5F406D99D9}" type="sibTrans" cxnId="{DE11C7D0-1B27-4744-B5C3-E65A2242EB0D}">
      <dgm:prSet/>
      <dgm:spPr/>
    </dgm:pt>
    <dgm:pt modelId="{3C34C98B-D629-489C-978B-EFDB435A95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Низкий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2CA65655-50A1-486E-9BAA-97B32A063A03}" type="parTrans" cxnId="{BCEEE83B-BBEA-4764-B8BA-CD36911A9F5B}">
      <dgm:prSet/>
      <dgm:spPr/>
    </dgm:pt>
    <dgm:pt modelId="{277E36DA-EA53-4871-94B8-55572A11D8A8}" type="sibTrans" cxnId="{BCEEE83B-BBEA-4764-B8BA-CD36911A9F5B}">
      <dgm:prSet/>
      <dgm:spPr/>
    </dgm:pt>
    <dgm:pt modelId="{C37247AA-7694-436C-B859-3F6C0052CC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дополнительных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локусов яДНК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0337063F-4979-47DF-BBA3-8B6B2D7B4E3A}" type="parTrans" cxnId="{7CC8BE3F-D3DD-4A1E-8DBD-50ED8C20C2B8}">
      <dgm:prSet/>
      <dgm:spPr/>
    </dgm:pt>
    <dgm:pt modelId="{544D3979-01C7-497E-8A3E-F1B1BFF6D52C}" type="sibTrans" cxnId="{7CC8BE3F-D3DD-4A1E-8DBD-50ED8C20C2B8}">
      <dgm:prSet/>
      <dgm:spPr/>
    </dgm:pt>
    <dgm:pt modelId="{9733AEB0-F8C6-4EC0-8748-A3EE26AE65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Высокий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A0AFFEA6-5309-4490-9087-592A4E1BAC93}" type="parTrans" cxnId="{5C90EDE0-0EEA-4A9B-B705-2F592BE39447}">
      <dgm:prSet/>
      <dgm:spPr/>
    </dgm:pt>
    <dgm:pt modelId="{08FAF9FB-F726-4B51-973C-6E40AA642C68}" type="sibTrans" cxnId="{5C90EDE0-0EEA-4A9B-B705-2F592BE39447}">
      <dgm:prSet/>
      <dgm:spPr/>
    </dgm:pt>
    <dgm:pt modelId="{A4375103-D814-4022-8D52-2D6D936B4A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Экспертное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заключение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F73AADB0-9753-4E6F-9CE4-96EC39C3D0A7}" type="parTrans" cxnId="{2B4F2AE1-58AA-442C-8167-E5129BA2DBFA}">
      <dgm:prSet/>
      <dgm:spPr/>
    </dgm:pt>
    <dgm:pt modelId="{2E2E8956-DD81-4811-AC30-CC2CE5DA7786}" type="sibTrans" cxnId="{2B4F2AE1-58AA-442C-8167-E5129BA2DBFA}">
      <dgm:prSet/>
      <dgm:spPr/>
    </dgm:pt>
    <dgm:pt modelId="{DFAAD738-B1E7-4664-9B84-C5CB120F7A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Высокодеградированная 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07E38719-985A-48D5-936F-9F1854249417}" type="parTrans" cxnId="{B698114D-ACD2-4A1D-B9C3-91C382D28F22}">
      <dgm:prSet/>
      <dgm:spPr/>
    </dgm:pt>
    <dgm:pt modelId="{FD87B8F6-1B9D-4303-9BC0-64B7B4AEAEF1}" type="sibTrans" cxnId="{B698114D-ACD2-4A1D-B9C3-91C382D28F22}">
      <dgm:prSet/>
      <dgm:spPr/>
    </dgm:pt>
    <dgm:pt modelId="{49FBE746-8353-4A3D-BCE2-311C60AC37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Сиквенс-анализ мтДНК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по локусам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HV1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 и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HV2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AAEE892F-3133-4BE9-AE6E-B0E478C30282}" type="parTrans" cxnId="{ADEBEF2D-7696-404B-9957-42BBD7676070}">
      <dgm:prSet/>
      <dgm:spPr/>
    </dgm:pt>
    <dgm:pt modelId="{9DEC5476-8E6A-497B-BF84-CAFC9041EFF1}" type="sibTrans" cxnId="{ADEBEF2D-7696-404B-9957-42BBD7676070}">
      <dgm:prSet/>
      <dgm:spPr/>
    </dgm:pt>
    <dgm:pt modelId="{021BDA9D-E33D-493D-9958-A8AE8ACEBE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Высокий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5B11ED47-D4FB-4846-9CA9-990C303F19E7}" type="parTrans" cxnId="{A81E6919-C02A-4A29-B675-2B8BAD26700B}">
      <dgm:prSet/>
      <dgm:spPr/>
    </dgm:pt>
    <dgm:pt modelId="{B25D9B43-86BC-4ACC-A59C-1133651687BA}" type="sibTrans" cxnId="{A81E6919-C02A-4A29-B675-2B8BAD26700B}">
      <dgm:prSet/>
      <dgm:spPr/>
    </dgm:pt>
    <dgm:pt modelId="{F9AB89FA-883D-4878-953C-39C19956A2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Экспертное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заключение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5543B450-BD00-417C-ABCF-DB667F510F28}" type="parTrans" cxnId="{FECDCD0D-39C1-486C-B1C5-3FD0D792CF91}">
      <dgm:prSet/>
      <dgm:spPr/>
    </dgm:pt>
    <dgm:pt modelId="{B5EFBF45-7C42-462E-9D5A-6DE0C3583678}" type="sibTrans" cxnId="{FECDCD0D-39C1-486C-B1C5-3FD0D792CF91}">
      <dgm:prSet/>
      <dgm:spPr/>
    </dgm:pt>
    <dgm:pt modelId="{29718864-0B00-4103-A759-8C2181142D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Низкий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2B2CB110-7BF9-43D1-9BAF-2CFFF7C7EC42}" type="parTrans" cxnId="{AE045FCE-903E-4C4E-8BE8-20BA4616F22B}">
      <dgm:prSet/>
      <dgm:spPr/>
    </dgm:pt>
    <dgm:pt modelId="{5077617E-A64F-46A9-8BA1-1D0C2B24C26D}" type="sibTrans" cxnId="{AE045FCE-903E-4C4E-8BE8-20BA4616F22B}">
      <dgm:prSet/>
      <dgm:spPr/>
    </dgm:pt>
    <dgm:pt modelId="{F98D75B3-61F8-43C0-9801-E1D28198C4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Дополнительных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Локусов мтДНК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CFD66813-6439-4195-8700-709EA876D04A}" type="parTrans" cxnId="{BE282B0D-00BD-4748-9A3F-36461C855466}">
      <dgm:prSet/>
      <dgm:spPr/>
    </dgm:pt>
    <dgm:pt modelId="{5ADAD26F-C2FA-43B7-B40B-642847F2CD0C}" type="sibTrans" cxnId="{BE282B0D-00BD-4748-9A3F-36461C855466}">
      <dgm:prSet/>
      <dgm:spPr/>
    </dgm:pt>
    <dgm:pt modelId="{98857C78-5820-4897-8A9F-B93521F972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Непрямая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ДНК-идентификация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996600"/>
            </a:solidFill>
            <a:effectLst/>
            <a:latin typeface="Arial Black" pitchFamily="34" charset="0"/>
          </a:endParaRPr>
        </a:p>
      </dgm:t>
    </dgm:pt>
    <dgm:pt modelId="{1465AEDF-903E-4CC8-8735-C3993CC8035C}" type="parTrans" cxnId="{97DF33F3-0B61-4BA0-A2B3-4FC00287E330}">
      <dgm:prSet/>
      <dgm:spPr/>
    </dgm:pt>
    <dgm:pt modelId="{044D8102-D912-4DFA-A63C-C2AB94526D21}" type="sibTrans" cxnId="{97DF33F3-0B61-4BA0-A2B3-4FC00287E330}">
      <dgm:prSet/>
      <dgm:spPr/>
    </dgm:pt>
    <dgm:pt modelId="{11AFC6BD-B070-47FA-AEE7-B147B0DA5B16}" type="pres">
      <dgm:prSet presAssocID="{D90F1F1E-0507-45D3-AE2E-2BA6AEBA66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67E680-CB11-46E9-8D12-DAB81F30C9C8}" type="pres">
      <dgm:prSet presAssocID="{7A5E002C-8C93-478E-938E-CAD009FB31EF}" presName="hierRoot1" presStyleCnt="0">
        <dgm:presLayoutVars>
          <dgm:hierBranch/>
        </dgm:presLayoutVars>
      </dgm:prSet>
      <dgm:spPr/>
    </dgm:pt>
    <dgm:pt modelId="{9DD1D2C7-254D-4577-89ED-2E52369DBFF9}" type="pres">
      <dgm:prSet presAssocID="{7A5E002C-8C93-478E-938E-CAD009FB31EF}" presName="rootComposite1" presStyleCnt="0"/>
      <dgm:spPr/>
    </dgm:pt>
    <dgm:pt modelId="{086F83A5-D3C2-4B95-9CB8-D9C71965056C}" type="pres">
      <dgm:prSet presAssocID="{7A5E002C-8C93-478E-938E-CAD009FB31EF}" presName="rootText1" presStyleLbl="node0" presStyleIdx="0" presStyleCnt="1">
        <dgm:presLayoutVars>
          <dgm:chPref val="3"/>
        </dgm:presLayoutVars>
      </dgm:prSet>
      <dgm:spPr/>
    </dgm:pt>
    <dgm:pt modelId="{CF3325A7-BC19-499F-A42B-0C467D58B808}" type="pres">
      <dgm:prSet presAssocID="{7A5E002C-8C93-478E-938E-CAD009FB31EF}" presName="rootConnector1" presStyleLbl="node1" presStyleIdx="0" presStyleCnt="0"/>
      <dgm:spPr/>
    </dgm:pt>
    <dgm:pt modelId="{349A3D59-F081-42DF-9A5E-7D9605AC5EA5}" type="pres">
      <dgm:prSet presAssocID="{7A5E002C-8C93-478E-938E-CAD009FB31EF}" presName="hierChild2" presStyleCnt="0"/>
      <dgm:spPr/>
    </dgm:pt>
    <dgm:pt modelId="{4E8CA183-F41A-471D-B03F-21CF6BAB6594}" type="pres">
      <dgm:prSet presAssocID="{956DA888-C64C-4EAA-AEAE-19515D756133}" presName="Name35" presStyleLbl="parChTrans1D2" presStyleIdx="0" presStyleCnt="3"/>
      <dgm:spPr/>
    </dgm:pt>
    <dgm:pt modelId="{518904B3-D3AB-406E-A4AE-E47A9A218DD8}" type="pres">
      <dgm:prSet presAssocID="{8FAD7516-FD5F-427A-B61F-E2F032A308DC}" presName="hierRoot2" presStyleCnt="0">
        <dgm:presLayoutVars>
          <dgm:hierBranch/>
        </dgm:presLayoutVars>
      </dgm:prSet>
      <dgm:spPr/>
    </dgm:pt>
    <dgm:pt modelId="{58D3E54B-DF76-483A-BCA3-3B22CDC7E468}" type="pres">
      <dgm:prSet presAssocID="{8FAD7516-FD5F-427A-B61F-E2F032A308DC}" presName="rootComposite" presStyleCnt="0"/>
      <dgm:spPr/>
    </dgm:pt>
    <dgm:pt modelId="{2F13A6E3-753B-40C3-ADD3-BE0D14D7D268}" type="pres">
      <dgm:prSet presAssocID="{8FAD7516-FD5F-427A-B61F-E2F032A308DC}" presName="rootText" presStyleLbl="node2" presStyleIdx="0" presStyleCnt="3">
        <dgm:presLayoutVars>
          <dgm:chPref val="3"/>
        </dgm:presLayoutVars>
      </dgm:prSet>
      <dgm:spPr/>
    </dgm:pt>
    <dgm:pt modelId="{DA85EC8C-6438-47E8-AB5C-4E267037E304}" type="pres">
      <dgm:prSet presAssocID="{8FAD7516-FD5F-427A-B61F-E2F032A308DC}" presName="rootConnector" presStyleLbl="node2" presStyleIdx="0" presStyleCnt="3"/>
      <dgm:spPr/>
    </dgm:pt>
    <dgm:pt modelId="{2797D2EE-7C70-4130-81B2-7C50CDC2BC61}" type="pres">
      <dgm:prSet presAssocID="{8FAD7516-FD5F-427A-B61F-E2F032A308DC}" presName="hierChild4" presStyleCnt="0"/>
      <dgm:spPr/>
    </dgm:pt>
    <dgm:pt modelId="{10A14F45-438E-47A7-A48C-0C30DF7FC815}" type="pres">
      <dgm:prSet presAssocID="{8FAD7516-FD5F-427A-B61F-E2F032A308DC}" presName="hierChild5" presStyleCnt="0"/>
      <dgm:spPr/>
    </dgm:pt>
    <dgm:pt modelId="{3A558BB2-599C-475B-8EBC-82F55927EF4C}" type="pres">
      <dgm:prSet presAssocID="{98F86E4E-9703-4BAC-9038-9942E15F3648}" presName="Name35" presStyleLbl="parChTrans1D2" presStyleIdx="1" presStyleCnt="3"/>
      <dgm:spPr/>
    </dgm:pt>
    <dgm:pt modelId="{2B071A38-D066-41B2-AF4C-8F5679F32C52}" type="pres">
      <dgm:prSet presAssocID="{87C72CAF-2794-4376-972E-C7D57C8C3404}" presName="hierRoot2" presStyleCnt="0">
        <dgm:presLayoutVars>
          <dgm:hierBranch/>
        </dgm:presLayoutVars>
      </dgm:prSet>
      <dgm:spPr/>
    </dgm:pt>
    <dgm:pt modelId="{C92F4AA0-388A-47D5-81AD-61880375D180}" type="pres">
      <dgm:prSet presAssocID="{87C72CAF-2794-4376-972E-C7D57C8C3404}" presName="rootComposite" presStyleCnt="0"/>
      <dgm:spPr/>
    </dgm:pt>
    <dgm:pt modelId="{62D2CD6A-B539-46C9-ADB7-B8B5CBFC4C92}" type="pres">
      <dgm:prSet presAssocID="{87C72CAF-2794-4376-972E-C7D57C8C3404}" presName="rootText" presStyleLbl="node2" presStyleIdx="1" presStyleCnt="3">
        <dgm:presLayoutVars>
          <dgm:chPref val="3"/>
        </dgm:presLayoutVars>
      </dgm:prSet>
      <dgm:spPr/>
    </dgm:pt>
    <dgm:pt modelId="{E7D3FD75-D8BC-4827-8C3B-51237D21EFE8}" type="pres">
      <dgm:prSet presAssocID="{87C72CAF-2794-4376-972E-C7D57C8C3404}" presName="rootConnector" presStyleLbl="node2" presStyleIdx="1" presStyleCnt="3"/>
      <dgm:spPr/>
    </dgm:pt>
    <dgm:pt modelId="{8F3D8DFF-1CC8-420A-8A68-311E57C1DFA4}" type="pres">
      <dgm:prSet presAssocID="{87C72CAF-2794-4376-972E-C7D57C8C3404}" presName="hierChild4" presStyleCnt="0"/>
      <dgm:spPr/>
    </dgm:pt>
    <dgm:pt modelId="{03600E86-5A47-424B-8A9D-3DE62A269906}" type="pres">
      <dgm:prSet presAssocID="{25122395-E7F1-433F-AEE4-9AC5F76A41BB}" presName="Name35" presStyleLbl="parChTrans1D3" presStyleIdx="0" presStyleCnt="2"/>
      <dgm:spPr/>
    </dgm:pt>
    <dgm:pt modelId="{45ED0057-9458-44C6-B61C-F0E17F4FD938}" type="pres">
      <dgm:prSet presAssocID="{C2F4F6D4-0B38-4918-8D1F-F36E742F97D3}" presName="hierRoot2" presStyleCnt="0">
        <dgm:presLayoutVars>
          <dgm:hierBranch/>
        </dgm:presLayoutVars>
      </dgm:prSet>
      <dgm:spPr/>
    </dgm:pt>
    <dgm:pt modelId="{79CD6461-25FE-459A-9176-EC3FE04EE6A7}" type="pres">
      <dgm:prSet presAssocID="{C2F4F6D4-0B38-4918-8D1F-F36E742F97D3}" presName="rootComposite" presStyleCnt="0"/>
      <dgm:spPr/>
    </dgm:pt>
    <dgm:pt modelId="{72196475-6495-4563-BBB7-329891ECBDE2}" type="pres">
      <dgm:prSet presAssocID="{C2F4F6D4-0B38-4918-8D1F-F36E742F97D3}" presName="rootText" presStyleLbl="node3" presStyleIdx="0" presStyleCnt="2">
        <dgm:presLayoutVars>
          <dgm:chPref val="3"/>
        </dgm:presLayoutVars>
      </dgm:prSet>
      <dgm:spPr/>
    </dgm:pt>
    <dgm:pt modelId="{83E1624A-9397-4AC0-B34E-855EFCAAD587}" type="pres">
      <dgm:prSet presAssocID="{C2F4F6D4-0B38-4918-8D1F-F36E742F97D3}" presName="rootConnector" presStyleLbl="node3" presStyleIdx="0" presStyleCnt="2"/>
      <dgm:spPr/>
    </dgm:pt>
    <dgm:pt modelId="{DC41B4CC-758E-4DAC-87AD-028E88B9F500}" type="pres">
      <dgm:prSet presAssocID="{C2F4F6D4-0B38-4918-8D1F-F36E742F97D3}" presName="hierChild4" presStyleCnt="0"/>
      <dgm:spPr/>
    </dgm:pt>
    <dgm:pt modelId="{D4CBD96F-3C68-480E-87BA-8DC4AFF73BA8}" type="pres">
      <dgm:prSet presAssocID="{30E0101B-B063-4B50-BFA9-34325B903DC9}" presName="Name35" presStyleLbl="parChTrans1D4" presStyleIdx="0" presStyleCnt="10"/>
      <dgm:spPr/>
    </dgm:pt>
    <dgm:pt modelId="{59B9B512-932D-45CD-800A-8ED100FB00C8}" type="pres">
      <dgm:prSet presAssocID="{F493B7F2-74A7-41CE-B828-99F326DD490E}" presName="hierRoot2" presStyleCnt="0">
        <dgm:presLayoutVars>
          <dgm:hierBranch/>
        </dgm:presLayoutVars>
      </dgm:prSet>
      <dgm:spPr/>
    </dgm:pt>
    <dgm:pt modelId="{84C84E4F-21E9-429E-9174-0473C435B3F9}" type="pres">
      <dgm:prSet presAssocID="{F493B7F2-74A7-41CE-B828-99F326DD490E}" presName="rootComposite" presStyleCnt="0"/>
      <dgm:spPr/>
    </dgm:pt>
    <dgm:pt modelId="{052B2E24-4DD4-42F2-8372-DF2965EEB306}" type="pres">
      <dgm:prSet presAssocID="{F493B7F2-74A7-41CE-B828-99F326DD490E}" presName="rootText" presStyleLbl="node4" presStyleIdx="0" presStyleCnt="10">
        <dgm:presLayoutVars>
          <dgm:chPref val="3"/>
        </dgm:presLayoutVars>
      </dgm:prSet>
      <dgm:spPr/>
    </dgm:pt>
    <dgm:pt modelId="{772FF912-91EB-4FE1-BD2B-9CC6D7EAAC98}" type="pres">
      <dgm:prSet presAssocID="{F493B7F2-74A7-41CE-B828-99F326DD490E}" presName="rootConnector" presStyleLbl="node4" presStyleIdx="0" presStyleCnt="10"/>
      <dgm:spPr/>
    </dgm:pt>
    <dgm:pt modelId="{07722509-4269-4387-B335-91EC03D4138B}" type="pres">
      <dgm:prSet presAssocID="{F493B7F2-74A7-41CE-B828-99F326DD490E}" presName="hierChild4" presStyleCnt="0"/>
      <dgm:spPr/>
    </dgm:pt>
    <dgm:pt modelId="{DED9C67E-EE78-4705-BA4E-C3C4D55D14CC}" type="pres">
      <dgm:prSet presAssocID="{2CA65655-50A1-486E-9BAA-97B32A063A03}" presName="Name35" presStyleLbl="parChTrans1D4" presStyleIdx="1" presStyleCnt="10"/>
      <dgm:spPr/>
    </dgm:pt>
    <dgm:pt modelId="{F6E38BE5-A787-4BC3-A05F-187973FF7300}" type="pres">
      <dgm:prSet presAssocID="{3C34C98B-D629-489C-978B-EFDB435A953F}" presName="hierRoot2" presStyleCnt="0">
        <dgm:presLayoutVars>
          <dgm:hierBranch/>
        </dgm:presLayoutVars>
      </dgm:prSet>
      <dgm:spPr/>
    </dgm:pt>
    <dgm:pt modelId="{1DEDF401-C2C2-4DB8-BAD0-369C9A36D6D1}" type="pres">
      <dgm:prSet presAssocID="{3C34C98B-D629-489C-978B-EFDB435A953F}" presName="rootComposite" presStyleCnt="0"/>
      <dgm:spPr/>
    </dgm:pt>
    <dgm:pt modelId="{5D823C1A-457B-4F46-85E1-B0CC894FB66B}" type="pres">
      <dgm:prSet presAssocID="{3C34C98B-D629-489C-978B-EFDB435A953F}" presName="rootText" presStyleLbl="node4" presStyleIdx="1" presStyleCnt="10">
        <dgm:presLayoutVars>
          <dgm:chPref val="3"/>
        </dgm:presLayoutVars>
      </dgm:prSet>
      <dgm:spPr/>
    </dgm:pt>
    <dgm:pt modelId="{0D6314F6-EDC1-4DAC-9770-7397A8AD18CB}" type="pres">
      <dgm:prSet presAssocID="{3C34C98B-D629-489C-978B-EFDB435A953F}" presName="rootConnector" presStyleLbl="node4" presStyleIdx="1" presStyleCnt="10"/>
      <dgm:spPr/>
    </dgm:pt>
    <dgm:pt modelId="{8B3E68C6-4014-4C21-8E21-5341B3073A6B}" type="pres">
      <dgm:prSet presAssocID="{3C34C98B-D629-489C-978B-EFDB435A953F}" presName="hierChild4" presStyleCnt="0"/>
      <dgm:spPr/>
    </dgm:pt>
    <dgm:pt modelId="{77274392-D1E6-4373-AABF-4EB4ECDAA4BE}" type="pres">
      <dgm:prSet presAssocID="{0337063F-4979-47DF-BBA3-8B6B2D7B4E3A}" presName="Name35" presStyleLbl="parChTrans1D4" presStyleIdx="2" presStyleCnt="10"/>
      <dgm:spPr/>
    </dgm:pt>
    <dgm:pt modelId="{5A733B23-9CA8-422F-A213-29C9506E5BBC}" type="pres">
      <dgm:prSet presAssocID="{C37247AA-7694-436C-B859-3F6C0052CCF6}" presName="hierRoot2" presStyleCnt="0">
        <dgm:presLayoutVars>
          <dgm:hierBranch val="r"/>
        </dgm:presLayoutVars>
      </dgm:prSet>
      <dgm:spPr/>
    </dgm:pt>
    <dgm:pt modelId="{523A3754-6CAD-4933-A7DB-335C62CDE86A}" type="pres">
      <dgm:prSet presAssocID="{C37247AA-7694-436C-B859-3F6C0052CCF6}" presName="rootComposite" presStyleCnt="0"/>
      <dgm:spPr/>
    </dgm:pt>
    <dgm:pt modelId="{8819E9DA-FD07-43AC-B381-BE818CCAF2EB}" type="pres">
      <dgm:prSet presAssocID="{C37247AA-7694-436C-B859-3F6C0052CCF6}" presName="rootText" presStyleLbl="node4" presStyleIdx="2" presStyleCnt="10">
        <dgm:presLayoutVars>
          <dgm:chPref val="3"/>
        </dgm:presLayoutVars>
      </dgm:prSet>
      <dgm:spPr/>
    </dgm:pt>
    <dgm:pt modelId="{D3A7E600-4B7A-48EB-83C8-3CE13AC17D26}" type="pres">
      <dgm:prSet presAssocID="{C37247AA-7694-436C-B859-3F6C0052CCF6}" presName="rootConnector" presStyleLbl="node4" presStyleIdx="2" presStyleCnt="10"/>
      <dgm:spPr/>
    </dgm:pt>
    <dgm:pt modelId="{5DBBAEA6-1730-4914-8220-1880E6B43F0F}" type="pres">
      <dgm:prSet presAssocID="{C37247AA-7694-436C-B859-3F6C0052CCF6}" presName="hierChild4" presStyleCnt="0"/>
      <dgm:spPr/>
    </dgm:pt>
    <dgm:pt modelId="{9C24AF3F-73B1-480B-A307-F6A71443793A}" type="pres">
      <dgm:prSet presAssocID="{C37247AA-7694-436C-B859-3F6C0052CCF6}" presName="hierChild5" presStyleCnt="0"/>
      <dgm:spPr/>
    </dgm:pt>
    <dgm:pt modelId="{7C8B8DCA-EDA8-448D-A128-45C00B704460}" type="pres">
      <dgm:prSet presAssocID="{3C34C98B-D629-489C-978B-EFDB435A953F}" presName="hierChild5" presStyleCnt="0"/>
      <dgm:spPr/>
    </dgm:pt>
    <dgm:pt modelId="{33656951-3CA6-449E-BE1C-F79EB51F68D4}" type="pres">
      <dgm:prSet presAssocID="{A0AFFEA6-5309-4490-9087-592A4E1BAC93}" presName="Name35" presStyleLbl="parChTrans1D4" presStyleIdx="3" presStyleCnt="10"/>
      <dgm:spPr/>
    </dgm:pt>
    <dgm:pt modelId="{B0A95F06-FAD1-44B3-A816-732F9DE97CD1}" type="pres">
      <dgm:prSet presAssocID="{9733AEB0-F8C6-4EC0-8748-A3EE26AE655B}" presName="hierRoot2" presStyleCnt="0">
        <dgm:presLayoutVars>
          <dgm:hierBranch/>
        </dgm:presLayoutVars>
      </dgm:prSet>
      <dgm:spPr/>
    </dgm:pt>
    <dgm:pt modelId="{51AE5E9F-DF57-4EC6-8572-D9143EF5BE6E}" type="pres">
      <dgm:prSet presAssocID="{9733AEB0-F8C6-4EC0-8748-A3EE26AE655B}" presName="rootComposite" presStyleCnt="0"/>
      <dgm:spPr/>
    </dgm:pt>
    <dgm:pt modelId="{1CC57A34-9D37-4167-B0FC-0DA4A0E83045}" type="pres">
      <dgm:prSet presAssocID="{9733AEB0-F8C6-4EC0-8748-A3EE26AE655B}" presName="rootText" presStyleLbl="node4" presStyleIdx="3" presStyleCnt="10">
        <dgm:presLayoutVars>
          <dgm:chPref val="3"/>
        </dgm:presLayoutVars>
      </dgm:prSet>
      <dgm:spPr/>
    </dgm:pt>
    <dgm:pt modelId="{4827A2DF-6DF3-463E-A223-5F29DF0646D9}" type="pres">
      <dgm:prSet presAssocID="{9733AEB0-F8C6-4EC0-8748-A3EE26AE655B}" presName="rootConnector" presStyleLbl="node4" presStyleIdx="3" presStyleCnt="10"/>
      <dgm:spPr/>
    </dgm:pt>
    <dgm:pt modelId="{08BF6925-9F6E-4F23-BF02-31E2FC6F0C05}" type="pres">
      <dgm:prSet presAssocID="{9733AEB0-F8C6-4EC0-8748-A3EE26AE655B}" presName="hierChild4" presStyleCnt="0"/>
      <dgm:spPr/>
    </dgm:pt>
    <dgm:pt modelId="{C6C61DA5-596B-42C9-93E5-1C571D1FCBC2}" type="pres">
      <dgm:prSet presAssocID="{F73AADB0-9753-4E6F-9CE4-96EC39C3D0A7}" presName="Name35" presStyleLbl="parChTrans1D4" presStyleIdx="4" presStyleCnt="10"/>
      <dgm:spPr/>
    </dgm:pt>
    <dgm:pt modelId="{2BEEBAF5-14A4-420E-92E6-BE48E79E7655}" type="pres">
      <dgm:prSet presAssocID="{A4375103-D814-4022-8D52-2D6D936B4AC3}" presName="hierRoot2" presStyleCnt="0">
        <dgm:presLayoutVars>
          <dgm:hierBranch val="r"/>
        </dgm:presLayoutVars>
      </dgm:prSet>
      <dgm:spPr/>
    </dgm:pt>
    <dgm:pt modelId="{EE816FDD-6877-476C-A6CE-95273775226F}" type="pres">
      <dgm:prSet presAssocID="{A4375103-D814-4022-8D52-2D6D936B4AC3}" presName="rootComposite" presStyleCnt="0"/>
      <dgm:spPr/>
    </dgm:pt>
    <dgm:pt modelId="{DA9493B6-031A-4BE8-9728-07CAB023D3A7}" type="pres">
      <dgm:prSet presAssocID="{A4375103-D814-4022-8D52-2D6D936B4AC3}" presName="rootText" presStyleLbl="node4" presStyleIdx="4" presStyleCnt="10">
        <dgm:presLayoutVars>
          <dgm:chPref val="3"/>
        </dgm:presLayoutVars>
      </dgm:prSet>
      <dgm:spPr/>
    </dgm:pt>
    <dgm:pt modelId="{400F2455-FA84-45D4-8616-0FF149E743C8}" type="pres">
      <dgm:prSet presAssocID="{A4375103-D814-4022-8D52-2D6D936B4AC3}" presName="rootConnector" presStyleLbl="node4" presStyleIdx="4" presStyleCnt="10"/>
      <dgm:spPr/>
    </dgm:pt>
    <dgm:pt modelId="{722D6734-9236-4AED-BAB5-33B56E2CE60C}" type="pres">
      <dgm:prSet presAssocID="{A4375103-D814-4022-8D52-2D6D936B4AC3}" presName="hierChild4" presStyleCnt="0"/>
      <dgm:spPr/>
    </dgm:pt>
    <dgm:pt modelId="{27965866-B52D-4BD8-923B-6BE5623CF7F1}" type="pres">
      <dgm:prSet presAssocID="{A4375103-D814-4022-8D52-2D6D936B4AC3}" presName="hierChild5" presStyleCnt="0"/>
      <dgm:spPr/>
    </dgm:pt>
    <dgm:pt modelId="{67D76F29-7D7C-4FB9-A817-8DC15BC80DFB}" type="pres">
      <dgm:prSet presAssocID="{9733AEB0-F8C6-4EC0-8748-A3EE26AE655B}" presName="hierChild5" presStyleCnt="0"/>
      <dgm:spPr/>
    </dgm:pt>
    <dgm:pt modelId="{48FF5210-2DB6-4434-8ABC-058F520D332E}" type="pres">
      <dgm:prSet presAssocID="{F493B7F2-74A7-41CE-B828-99F326DD490E}" presName="hierChild5" presStyleCnt="0"/>
      <dgm:spPr/>
    </dgm:pt>
    <dgm:pt modelId="{8149C70B-9EFD-4D3E-8A53-04478ED9D485}" type="pres">
      <dgm:prSet presAssocID="{C2F4F6D4-0B38-4918-8D1F-F36E742F97D3}" presName="hierChild5" presStyleCnt="0"/>
      <dgm:spPr/>
    </dgm:pt>
    <dgm:pt modelId="{0DF1B90E-C4A7-48EA-BE99-5DE84258E273}" type="pres">
      <dgm:prSet presAssocID="{07E38719-985A-48D5-936F-9F1854249417}" presName="Name35" presStyleLbl="parChTrans1D3" presStyleIdx="1" presStyleCnt="2"/>
      <dgm:spPr/>
    </dgm:pt>
    <dgm:pt modelId="{9CC31C04-06E0-41D0-9AE3-8B6E23BDE5F2}" type="pres">
      <dgm:prSet presAssocID="{DFAAD738-B1E7-4664-9B84-C5CB120F7AFB}" presName="hierRoot2" presStyleCnt="0">
        <dgm:presLayoutVars>
          <dgm:hierBranch/>
        </dgm:presLayoutVars>
      </dgm:prSet>
      <dgm:spPr/>
    </dgm:pt>
    <dgm:pt modelId="{C140DA03-5900-472F-BB13-E89CFCD934A0}" type="pres">
      <dgm:prSet presAssocID="{DFAAD738-B1E7-4664-9B84-C5CB120F7AFB}" presName="rootComposite" presStyleCnt="0"/>
      <dgm:spPr/>
    </dgm:pt>
    <dgm:pt modelId="{CB148058-CC19-40C0-BF0E-8A5F9B231EE7}" type="pres">
      <dgm:prSet presAssocID="{DFAAD738-B1E7-4664-9B84-C5CB120F7AFB}" presName="rootText" presStyleLbl="node3" presStyleIdx="1" presStyleCnt="2">
        <dgm:presLayoutVars>
          <dgm:chPref val="3"/>
        </dgm:presLayoutVars>
      </dgm:prSet>
      <dgm:spPr/>
    </dgm:pt>
    <dgm:pt modelId="{494AF778-6059-426F-A3FD-9BE913D0780F}" type="pres">
      <dgm:prSet presAssocID="{DFAAD738-B1E7-4664-9B84-C5CB120F7AFB}" presName="rootConnector" presStyleLbl="node3" presStyleIdx="1" presStyleCnt="2"/>
      <dgm:spPr/>
    </dgm:pt>
    <dgm:pt modelId="{239556B2-E90B-43E9-B267-0E712FAF3203}" type="pres">
      <dgm:prSet presAssocID="{DFAAD738-B1E7-4664-9B84-C5CB120F7AFB}" presName="hierChild4" presStyleCnt="0"/>
      <dgm:spPr/>
    </dgm:pt>
    <dgm:pt modelId="{4EF2EF7A-E83B-4C69-98DE-7B5D82ED9ED0}" type="pres">
      <dgm:prSet presAssocID="{AAEE892F-3133-4BE9-AE6E-B0E478C30282}" presName="Name35" presStyleLbl="parChTrans1D4" presStyleIdx="5" presStyleCnt="10"/>
      <dgm:spPr/>
    </dgm:pt>
    <dgm:pt modelId="{ABD91B2C-155C-4507-A2F4-814EF3EFBF8F}" type="pres">
      <dgm:prSet presAssocID="{49FBE746-8353-4A3D-BCE2-311C60AC3755}" presName="hierRoot2" presStyleCnt="0">
        <dgm:presLayoutVars>
          <dgm:hierBranch/>
        </dgm:presLayoutVars>
      </dgm:prSet>
      <dgm:spPr/>
    </dgm:pt>
    <dgm:pt modelId="{32D3CD22-6636-4124-9ED6-AB89BB76BCB1}" type="pres">
      <dgm:prSet presAssocID="{49FBE746-8353-4A3D-BCE2-311C60AC3755}" presName="rootComposite" presStyleCnt="0"/>
      <dgm:spPr/>
    </dgm:pt>
    <dgm:pt modelId="{F62DCB01-0186-439E-BAB7-5FF39F907096}" type="pres">
      <dgm:prSet presAssocID="{49FBE746-8353-4A3D-BCE2-311C60AC3755}" presName="rootText" presStyleLbl="node4" presStyleIdx="5" presStyleCnt="10">
        <dgm:presLayoutVars>
          <dgm:chPref val="3"/>
        </dgm:presLayoutVars>
      </dgm:prSet>
      <dgm:spPr/>
    </dgm:pt>
    <dgm:pt modelId="{1F44CAFD-A2C8-43DF-937B-026BF23A41CB}" type="pres">
      <dgm:prSet presAssocID="{49FBE746-8353-4A3D-BCE2-311C60AC3755}" presName="rootConnector" presStyleLbl="node4" presStyleIdx="5" presStyleCnt="10"/>
      <dgm:spPr/>
    </dgm:pt>
    <dgm:pt modelId="{3E672953-4373-4894-99DC-4030572DDE8B}" type="pres">
      <dgm:prSet presAssocID="{49FBE746-8353-4A3D-BCE2-311C60AC3755}" presName="hierChild4" presStyleCnt="0"/>
      <dgm:spPr/>
    </dgm:pt>
    <dgm:pt modelId="{21E702EE-53E4-4262-92B9-EC119ED40F4B}" type="pres">
      <dgm:prSet presAssocID="{5B11ED47-D4FB-4846-9CA9-990C303F19E7}" presName="Name35" presStyleLbl="parChTrans1D4" presStyleIdx="6" presStyleCnt="10"/>
      <dgm:spPr/>
    </dgm:pt>
    <dgm:pt modelId="{59CE80CD-0769-44CE-AD64-1121A59529F7}" type="pres">
      <dgm:prSet presAssocID="{021BDA9D-E33D-493D-9958-A8AE8ACEBEDE}" presName="hierRoot2" presStyleCnt="0">
        <dgm:presLayoutVars>
          <dgm:hierBranch/>
        </dgm:presLayoutVars>
      </dgm:prSet>
      <dgm:spPr/>
    </dgm:pt>
    <dgm:pt modelId="{9EFA2FBA-B350-4832-A163-173AC3C3136F}" type="pres">
      <dgm:prSet presAssocID="{021BDA9D-E33D-493D-9958-A8AE8ACEBEDE}" presName="rootComposite" presStyleCnt="0"/>
      <dgm:spPr/>
    </dgm:pt>
    <dgm:pt modelId="{B72B0E58-2104-4EEF-BBE9-74FB9BCC6FF5}" type="pres">
      <dgm:prSet presAssocID="{021BDA9D-E33D-493D-9958-A8AE8ACEBEDE}" presName="rootText" presStyleLbl="node4" presStyleIdx="6" presStyleCnt="10">
        <dgm:presLayoutVars>
          <dgm:chPref val="3"/>
        </dgm:presLayoutVars>
      </dgm:prSet>
      <dgm:spPr/>
    </dgm:pt>
    <dgm:pt modelId="{366D1252-733B-46AC-9A55-065A58C2ECA5}" type="pres">
      <dgm:prSet presAssocID="{021BDA9D-E33D-493D-9958-A8AE8ACEBEDE}" presName="rootConnector" presStyleLbl="node4" presStyleIdx="6" presStyleCnt="10"/>
      <dgm:spPr/>
    </dgm:pt>
    <dgm:pt modelId="{0BCE3754-128F-4CF4-B50A-D4E328000911}" type="pres">
      <dgm:prSet presAssocID="{021BDA9D-E33D-493D-9958-A8AE8ACEBEDE}" presName="hierChild4" presStyleCnt="0"/>
      <dgm:spPr/>
    </dgm:pt>
    <dgm:pt modelId="{BBC5B5C0-4339-4261-B149-8E05D8CC8081}" type="pres">
      <dgm:prSet presAssocID="{5543B450-BD00-417C-ABCF-DB667F510F28}" presName="Name35" presStyleLbl="parChTrans1D4" presStyleIdx="7" presStyleCnt="10"/>
      <dgm:spPr/>
    </dgm:pt>
    <dgm:pt modelId="{3192B23C-8B61-497D-8383-514A8294D3D8}" type="pres">
      <dgm:prSet presAssocID="{F9AB89FA-883D-4878-953C-39C19956A2C4}" presName="hierRoot2" presStyleCnt="0">
        <dgm:presLayoutVars>
          <dgm:hierBranch/>
        </dgm:presLayoutVars>
      </dgm:prSet>
      <dgm:spPr/>
    </dgm:pt>
    <dgm:pt modelId="{CEA3DAB2-8F4C-4858-92A0-C79ADE26E327}" type="pres">
      <dgm:prSet presAssocID="{F9AB89FA-883D-4878-953C-39C19956A2C4}" presName="rootComposite" presStyleCnt="0"/>
      <dgm:spPr/>
    </dgm:pt>
    <dgm:pt modelId="{4863C4FA-EA0B-42AE-B23D-0638D5348A3B}" type="pres">
      <dgm:prSet presAssocID="{F9AB89FA-883D-4878-953C-39C19956A2C4}" presName="rootText" presStyleLbl="node4" presStyleIdx="7" presStyleCnt="10">
        <dgm:presLayoutVars>
          <dgm:chPref val="3"/>
        </dgm:presLayoutVars>
      </dgm:prSet>
      <dgm:spPr/>
    </dgm:pt>
    <dgm:pt modelId="{9E722FF2-6ADB-4664-8EC6-4409E616B3AE}" type="pres">
      <dgm:prSet presAssocID="{F9AB89FA-883D-4878-953C-39C19956A2C4}" presName="rootConnector" presStyleLbl="node4" presStyleIdx="7" presStyleCnt="10"/>
      <dgm:spPr/>
    </dgm:pt>
    <dgm:pt modelId="{F63670C3-6A00-4418-B1CA-C6613EBC5DFD}" type="pres">
      <dgm:prSet presAssocID="{F9AB89FA-883D-4878-953C-39C19956A2C4}" presName="hierChild4" presStyleCnt="0"/>
      <dgm:spPr/>
    </dgm:pt>
    <dgm:pt modelId="{C9FBCD3D-1A36-40D0-AC29-47E5F8781BF6}" type="pres">
      <dgm:prSet presAssocID="{F9AB89FA-883D-4878-953C-39C19956A2C4}" presName="hierChild5" presStyleCnt="0"/>
      <dgm:spPr/>
    </dgm:pt>
    <dgm:pt modelId="{A95428CE-7285-41FB-9467-8FA458F3825F}" type="pres">
      <dgm:prSet presAssocID="{021BDA9D-E33D-493D-9958-A8AE8ACEBEDE}" presName="hierChild5" presStyleCnt="0"/>
      <dgm:spPr/>
    </dgm:pt>
    <dgm:pt modelId="{43CF3863-FBD1-47F8-B4C9-F96929A90B33}" type="pres">
      <dgm:prSet presAssocID="{2B2CB110-7BF9-43D1-9BAF-2CFFF7C7EC42}" presName="Name35" presStyleLbl="parChTrans1D4" presStyleIdx="8" presStyleCnt="10"/>
      <dgm:spPr/>
    </dgm:pt>
    <dgm:pt modelId="{297426A9-FFF3-458F-BFC3-1CA17A047B89}" type="pres">
      <dgm:prSet presAssocID="{29718864-0B00-4103-A759-8C2181142D82}" presName="hierRoot2" presStyleCnt="0">
        <dgm:presLayoutVars>
          <dgm:hierBranch/>
        </dgm:presLayoutVars>
      </dgm:prSet>
      <dgm:spPr/>
    </dgm:pt>
    <dgm:pt modelId="{CBBB9BEF-12BC-4D22-914E-44DBEC9939A1}" type="pres">
      <dgm:prSet presAssocID="{29718864-0B00-4103-A759-8C2181142D82}" presName="rootComposite" presStyleCnt="0"/>
      <dgm:spPr/>
    </dgm:pt>
    <dgm:pt modelId="{158A5458-FDEC-4768-9F81-B7FF4D84CA0E}" type="pres">
      <dgm:prSet presAssocID="{29718864-0B00-4103-A759-8C2181142D82}" presName="rootText" presStyleLbl="node4" presStyleIdx="8" presStyleCnt="10">
        <dgm:presLayoutVars>
          <dgm:chPref val="3"/>
        </dgm:presLayoutVars>
      </dgm:prSet>
      <dgm:spPr/>
    </dgm:pt>
    <dgm:pt modelId="{DF12504F-35B8-49D9-9C90-A5AF2D9B0275}" type="pres">
      <dgm:prSet presAssocID="{29718864-0B00-4103-A759-8C2181142D82}" presName="rootConnector" presStyleLbl="node4" presStyleIdx="8" presStyleCnt="10"/>
      <dgm:spPr/>
    </dgm:pt>
    <dgm:pt modelId="{621AC46C-B5B8-4153-893F-47F66C650731}" type="pres">
      <dgm:prSet presAssocID="{29718864-0B00-4103-A759-8C2181142D82}" presName="hierChild4" presStyleCnt="0"/>
      <dgm:spPr/>
    </dgm:pt>
    <dgm:pt modelId="{5664A000-5E7A-4D13-93E7-8543D69C8FA1}" type="pres">
      <dgm:prSet presAssocID="{CFD66813-6439-4195-8700-709EA876D04A}" presName="Name35" presStyleLbl="parChTrans1D4" presStyleIdx="9" presStyleCnt="10"/>
      <dgm:spPr/>
    </dgm:pt>
    <dgm:pt modelId="{B216B075-C677-457D-8E81-1406B06A2EFA}" type="pres">
      <dgm:prSet presAssocID="{F98D75B3-61F8-43C0-9801-E1D28198C4E0}" presName="hierRoot2" presStyleCnt="0">
        <dgm:presLayoutVars>
          <dgm:hierBranch val="r"/>
        </dgm:presLayoutVars>
      </dgm:prSet>
      <dgm:spPr/>
    </dgm:pt>
    <dgm:pt modelId="{D09A4275-CCB9-4248-A917-F612649A3971}" type="pres">
      <dgm:prSet presAssocID="{F98D75B3-61F8-43C0-9801-E1D28198C4E0}" presName="rootComposite" presStyleCnt="0"/>
      <dgm:spPr/>
    </dgm:pt>
    <dgm:pt modelId="{3FAEA66D-4B65-425B-B317-281CF71980B1}" type="pres">
      <dgm:prSet presAssocID="{F98D75B3-61F8-43C0-9801-E1D28198C4E0}" presName="rootText" presStyleLbl="node4" presStyleIdx="9" presStyleCnt="10">
        <dgm:presLayoutVars>
          <dgm:chPref val="3"/>
        </dgm:presLayoutVars>
      </dgm:prSet>
      <dgm:spPr/>
    </dgm:pt>
    <dgm:pt modelId="{96924BD6-2980-4D65-9DEC-C9D5B1F3B4BB}" type="pres">
      <dgm:prSet presAssocID="{F98D75B3-61F8-43C0-9801-E1D28198C4E0}" presName="rootConnector" presStyleLbl="node4" presStyleIdx="9" presStyleCnt="10"/>
      <dgm:spPr/>
    </dgm:pt>
    <dgm:pt modelId="{E1A14042-3394-4D35-B069-B9F6C67763EF}" type="pres">
      <dgm:prSet presAssocID="{F98D75B3-61F8-43C0-9801-E1D28198C4E0}" presName="hierChild4" presStyleCnt="0"/>
      <dgm:spPr/>
    </dgm:pt>
    <dgm:pt modelId="{84C0D83A-3AD6-4740-A717-77409AF89A10}" type="pres">
      <dgm:prSet presAssocID="{F98D75B3-61F8-43C0-9801-E1D28198C4E0}" presName="hierChild5" presStyleCnt="0"/>
      <dgm:spPr/>
    </dgm:pt>
    <dgm:pt modelId="{5703AED9-31A6-46C0-8717-3B022999E14A}" type="pres">
      <dgm:prSet presAssocID="{29718864-0B00-4103-A759-8C2181142D82}" presName="hierChild5" presStyleCnt="0"/>
      <dgm:spPr/>
    </dgm:pt>
    <dgm:pt modelId="{239B40FC-8432-48FA-9A3F-04DDCE560D29}" type="pres">
      <dgm:prSet presAssocID="{49FBE746-8353-4A3D-BCE2-311C60AC3755}" presName="hierChild5" presStyleCnt="0"/>
      <dgm:spPr/>
    </dgm:pt>
    <dgm:pt modelId="{F1406F7C-A192-4FB4-A6DC-AE02EE92E793}" type="pres">
      <dgm:prSet presAssocID="{DFAAD738-B1E7-4664-9B84-C5CB120F7AFB}" presName="hierChild5" presStyleCnt="0"/>
      <dgm:spPr/>
    </dgm:pt>
    <dgm:pt modelId="{98EAA097-5918-4835-BBB5-24EB01A3D22D}" type="pres">
      <dgm:prSet presAssocID="{87C72CAF-2794-4376-972E-C7D57C8C3404}" presName="hierChild5" presStyleCnt="0"/>
      <dgm:spPr/>
    </dgm:pt>
    <dgm:pt modelId="{85F9DE57-B961-4155-8882-AA83F5AAEC6C}" type="pres">
      <dgm:prSet presAssocID="{1465AEDF-903E-4CC8-8735-C3993CC8035C}" presName="Name35" presStyleLbl="parChTrans1D2" presStyleIdx="2" presStyleCnt="3"/>
      <dgm:spPr/>
    </dgm:pt>
    <dgm:pt modelId="{C9FA6906-4D35-485E-B22F-ADBAFBF0AF8F}" type="pres">
      <dgm:prSet presAssocID="{98857C78-5820-4897-8A9F-B93521F97269}" presName="hierRoot2" presStyleCnt="0">
        <dgm:presLayoutVars>
          <dgm:hierBranch/>
        </dgm:presLayoutVars>
      </dgm:prSet>
      <dgm:spPr/>
    </dgm:pt>
    <dgm:pt modelId="{AA1F0B35-C3F1-43FE-B572-E24A903CAD89}" type="pres">
      <dgm:prSet presAssocID="{98857C78-5820-4897-8A9F-B93521F97269}" presName="rootComposite" presStyleCnt="0"/>
      <dgm:spPr/>
    </dgm:pt>
    <dgm:pt modelId="{09618168-F63C-4DE9-948C-3B3AF949213E}" type="pres">
      <dgm:prSet presAssocID="{98857C78-5820-4897-8A9F-B93521F97269}" presName="rootText" presStyleLbl="node2" presStyleIdx="2" presStyleCnt="3">
        <dgm:presLayoutVars>
          <dgm:chPref val="3"/>
        </dgm:presLayoutVars>
      </dgm:prSet>
      <dgm:spPr/>
    </dgm:pt>
    <dgm:pt modelId="{1BC5C839-686E-4C19-9194-CF21540ECE38}" type="pres">
      <dgm:prSet presAssocID="{98857C78-5820-4897-8A9F-B93521F97269}" presName="rootConnector" presStyleLbl="node2" presStyleIdx="2" presStyleCnt="3"/>
      <dgm:spPr/>
    </dgm:pt>
    <dgm:pt modelId="{D7942E1E-9D05-43C6-A8A4-FDB8ECA04AE6}" type="pres">
      <dgm:prSet presAssocID="{98857C78-5820-4897-8A9F-B93521F97269}" presName="hierChild4" presStyleCnt="0"/>
      <dgm:spPr/>
    </dgm:pt>
    <dgm:pt modelId="{6171913C-B9DE-421E-8FE4-1B0B106BE442}" type="pres">
      <dgm:prSet presAssocID="{98857C78-5820-4897-8A9F-B93521F97269}" presName="hierChild5" presStyleCnt="0"/>
      <dgm:spPr/>
    </dgm:pt>
    <dgm:pt modelId="{F45A6A7C-4836-4D3C-A05D-2255CE8DF5B2}" type="pres">
      <dgm:prSet presAssocID="{7A5E002C-8C93-478E-938E-CAD009FB31EF}" presName="hierChild3" presStyleCnt="0"/>
      <dgm:spPr/>
    </dgm:pt>
  </dgm:ptLst>
  <dgm:cxnLst>
    <dgm:cxn modelId="{94F81FAD-3100-48CF-B6D3-13DF462F9886}" type="presOf" srcId="{9733AEB0-F8C6-4EC0-8748-A3EE26AE655B}" destId="{4827A2DF-6DF3-463E-A223-5F29DF0646D9}" srcOrd="1" destOrd="0" presId="urn:microsoft.com/office/officeart/2005/8/layout/orgChart1"/>
    <dgm:cxn modelId="{F1CF1EDE-5117-40C1-931B-AD8D9689EFF1}" type="presOf" srcId="{29718864-0B00-4103-A759-8C2181142D82}" destId="{DF12504F-35B8-49D9-9C90-A5AF2D9B0275}" srcOrd="1" destOrd="0" presId="urn:microsoft.com/office/officeart/2005/8/layout/orgChart1"/>
    <dgm:cxn modelId="{AE045FCE-903E-4C4E-8BE8-20BA4616F22B}" srcId="{49FBE746-8353-4A3D-BCE2-311C60AC3755}" destId="{29718864-0B00-4103-A759-8C2181142D82}" srcOrd="1" destOrd="0" parTransId="{2B2CB110-7BF9-43D1-9BAF-2CFFF7C7EC42}" sibTransId="{5077617E-A64F-46A9-8BA1-1D0C2B24C26D}"/>
    <dgm:cxn modelId="{D476F456-DEF3-48A0-ABEF-E63A09A0B0AA}" type="presOf" srcId="{2B2CB110-7BF9-43D1-9BAF-2CFFF7C7EC42}" destId="{43CF3863-FBD1-47F8-B4C9-F96929A90B33}" srcOrd="0" destOrd="0" presId="urn:microsoft.com/office/officeart/2005/8/layout/orgChart1"/>
    <dgm:cxn modelId="{3C7F1FFD-B874-482C-BFD4-E65AD532F79D}" type="presOf" srcId="{F9AB89FA-883D-4878-953C-39C19956A2C4}" destId="{4863C4FA-EA0B-42AE-B23D-0638D5348A3B}" srcOrd="0" destOrd="0" presId="urn:microsoft.com/office/officeart/2005/8/layout/orgChart1"/>
    <dgm:cxn modelId="{9D29DB75-8CAF-4665-AF12-E2767BFC2606}" type="presOf" srcId="{9733AEB0-F8C6-4EC0-8748-A3EE26AE655B}" destId="{1CC57A34-9D37-4167-B0FC-0DA4A0E83045}" srcOrd="0" destOrd="0" presId="urn:microsoft.com/office/officeart/2005/8/layout/orgChart1"/>
    <dgm:cxn modelId="{84AC925C-0AB0-4397-BE02-0FA9D7EC5F26}" type="presOf" srcId="{021BDA9D-E33D-493D-9958-A8AE8ACEBEDE}" destId="{B72B0E58-2104-4EEF-BBE9-74FB9BCC6FF5}" srcOrd="0" destOrd="0" presId="urn:microsoft.com/office/officeart/2005/8/layout/orgChart1"/>
    <dgm:cxn modelId="{F4D07698-B24C-40DA-A4D6-F76DC1BCF1A4}" type="presOf" srcId="{49FBE746-8353-4A3D-BCE2-311C60AC3755}" destId="{1F44CAFD-A2C8-43DF-937B-026BF23A41CB}" srcOrd="1" destOrd="0" presId="urn:microsoft.com/office/officeart/2005/8/layout/orgChart1"/>
    <dgm:cxn modelId="{B7D3AB6E-7DEA-4593-9122-A62AF060774E}" type="presOf" srcId="{021BDA9D-E33D-493D-9958-A8AE8ACEBEDE}" destId="{366D1252-733B-46AC-9A55-065A58C2ECA5}" srcOrd="1" destOrd="0" presId="urn:microsoft.com/office/officeart/2005/8/layout/orgChart1"/>
    <dgm:cxn modelId="{7F8B43EE-2E79-4861-8F85-F49E96B1399F}" type="presOf" srcId="{0337063F-4979-47DF-BBA3-8B6B2D7B4E3A}" destId="{77274392-D1E6-4373-AABF-4EB4ECDAA4BE}" srcOrd="0" destOrd="0" presId="urn:microsoft.com/office/officeart/2005/8/layout/orgChart1"/>
    <dgm:cxn modelId="{1C083181-84B4-413E-A5B8-31BBA8012E69}" type="presOf" srcId="{3C34C98B-D629-489C-978B-EFDB435A953F}" destId="{5D823C1A-457B-4F46-85E1-B0CC894FB66B}" srcOrd="0" destOrd="0" presId="urn:microsoft.com/office/officeart/2005/8/layout/orgChart1"/>
    <dgm:cxn modelId="{1130B01F-AA6B-43CB-B43E-6F8460575AFA}" type="presOf" srcId="{5543B450-BD00-417C-ABCF-DB667F510F28}" destId="{BBC5B5C0-4339-4261-B149-8E05D8CC8081}" srcOrd="0" destOrd="0" presId="urn:microsoft.com/office/officeart/2005/8/layout/orgChart1"/>
    <dgm:cxn modelId="{B31206FC-FD7A-4B34-B6AD-5A3365A1A4AD}" type="presOf" srcId="{C2F4F6D4-0B38-4918-8D1F-F36E742F97D3}" destId="{83E1624A-9397-4AC0-B34E-855EFCAAD587}" srcOrd="1" destOrd="0" presId="urn:microsoft.com/office/officeart/2005/8/layout/orgChart1"/>
    <dgm:cxn modelId="{AF090E72-6CAC-4C5B-BEEB-618964652534}" type="presOf" srcId="{7A5E002C-8C93-478E-938E-CAD009FB31EF}" destId="{086F83A5-D3C2-4B95-9CB8-D9C71965056C}" srcOrd="0" destOrd="0" presId="urn:microsoft.com/office/officeart/2005/8/layout/orgChart1"/>
    <dgm:cxn modelId="{46F72245-F37B-49DC-BD9B-BB86E3A461DE}" type="presOf" srcId="{98F86E4E-9703-4BAC-9038-9942E15F3648}" destId="{3A558BB2-599C-475B-8EBC-82F55927EF4C}" srcOrd="0" destOrd="0" presId="urn:microsoft.com/office/officeart/2005/8/layout/orgChart1"/>
    <dgm:cxn modelId="{FECDCD0D-39C1-486C-B1C5-3FD0D792CF91}" srcId="{021BDA9D-E33D-493D-9958-A8AE8ACEBEDE}" destId="{F9AB89FA-883D-4878-953C-39C19956A2C4}" srcOrd="0" destOrd="0" parTransId="{5543B450-BD00-417C-ABCF-DB667F510F28}" sibTransId="{B5EFBF45-7C42-462E-9D5A-6DE0C3583678}"/>
    <dgm:cxn modelId="{0EE68B4B-5BB7-4253-B9D3-9BB5E7EA91FC}" srcId="{D90F1F1E-0507-45D3-AE2E-2BA6AEBA66C8}" destId="{7A5E002C-8C93-478E-938E-CAD009FB31EF}" srcOrd="0" destOrd="0" parTransId="{5FFE230B-8BF9-464B-9048-18B363F68241}" sibTransId="{ADD63364-3675-4737-8969-3BCDA9BE9728}"/>
    <dgm:cxn modelId="{DE11C7D0-1B27-4744-B5C3-E65A2242EB0D}" srcId="{C2F4F6D4-0B38-4918-8D1F-F36E742F97D3}" destId="{F493B7F2-74A7-41CE-B828-99F326DD490E}" srcOrd="0" destOrd="0" parTransId="{30E0101B-B063-4B50-BFA9-34325B903DC9}" sibTransId="{BCA00B01-C967-40B1-8583-DC5F406D99D9}"/>
    <dgm:cxn modelId="{5C90EDE0-0EEA-4A9B-B705-2F592BE39447}" srcId="{F493B7F2-74A7-41CE-B828-99F326DD490E}" destId="{9733AEB0-F8C6-4EC0-8748-A3EE26AE655B}" srcOrd="1" destOrd="0" parTransId="{A0AFFEA6-5309-4490-9087-592A4E1BAC93}" sibTransId="{08FAF9FB-F726-4B51-973C-6E40AA642C68}"/>
    <dgm:cxn modelId="{9F642620-415B-47C3-99F5-4D7BC4DC0534}" type="presOf" srcId="{A4375103-D814-4022-8D52-2D6D936B4AC3}" destId="{DA9493B6-031A-4BE8-9728-07CAB023D3A7}" srcOrd="0" destOrd="0" presId="urn:microsoft.com/office/officeart/2005/8/layout/orgChart1"/>
    <dgm:cxn modelId="{7E26E916-7C79-4018-8579-29B01DC67508}" type="presOf" srcId="{D90F1F1E-0507-45D3-AE2E-2BA6AEBA66C8}" destId="{11AFC6BD-B070-47FA-AEE7-B147B0DA5B16}" srcOrd="0" destOrd="0" presId="urn:microsoft.com/office/officeart/2005/8/layout/orgChart1"/>
    <dgm:cxn modelId="{17298417-E7C2-49DC-AC6E-A84FEBD15F35}" type="presOf" srcId="{DFAAD738-B1E7-4664-9B84-C5CB120F7AFB}" destId="{CB148058-CC19-40C0-BF0E-8A5F9B231EE7}" srcOrd="0" destOrd="0" presId="urn:microsoft.com/office/officeart/2005/8/layout/orgChart1"/>
    <dgm:cxn modelId="{B7C0D1D3-AD23-43F4-952B-EC068DA56B0C}" type="presOf" srcId="{A4375103-D814-4022-8D52-2D6D936B4AC3}" destId="{400F2455-FA84-45D4-8616-0FF149E743C8}" srcOrd="1" destOrd="0" presId="urn:microsoft.com/office/officeart/2005/8/layout/orgChart1"/>
    <dgm:cxn modelId="{31833C59-DFCD-4B69-A4FA-A25280A183F8}" type="presOf" srcId="{F493B7F2-74A7-41CE-B828-99F326DD490E}" destId="{772FF912-91EB-4FE1-BD2B-9CC6D7EAAC98}" srcOrd="1" destOrd="0" presId="urn:microsoft.com/office/officeart/2005/8/layout/orgChart1"/>
    <dgm:cxn modelId="{0CDE84E4-4D99-4F6E-BCDB-E7F68F9E8E0A}" type="presOf" srcId="{F9AB89FA-883D-4878-953C-39C19956A2C4}" destId="{9E722FF2-6ADB-4664-8EC6-4409E616B3AE}" srcOrd="1" destOrd="0" presId="urn:microsoft.com/office/officeart/2005/8/layout/orgChart1"/>
    <dgm:cxn modelId="{BCEEE83B-BBEA-4764-B8BA-CD36911A9F5B}" srcId="{F493B7F2-74A7-41CE-B828-99F326DD490E}" destId="{3C34C98B-D629-489C-978B-EFDB435A953F}" srcOrd="0" destOrd="0" parTransId="{2CA65655-50A1-486E-9BAA-97B32A063A03}" sibTransId="{277E36DA-EA53-4871-94B8-55572A11D8A8}"/>
    <dgm:cxn modelId="{581AD669-76D4-433B-8A90-9BCAF29B1C79}" type="presOf" srcId="{98857C78-5820-4897-8A9F-B93521F97269}" destId="{09618168-F63C-4DE9-948C-3B3AF949213E}" srcOrd="0" destOrd="0" presId="urn:microsoft.com/office/officeart/2005/8/layout/orgChart1"/>
    <dgm:cxn modelId="{32D101FE-30B2-46B1-8CCC-4126243284A7}" type="presOf" srcId="{25122395-E7F1-433F-AEE4-9AC5F76A41BB}" destId="{03600E86-5A47-424B-8A9D-3DE62A269906}" srcOrd="0" destOrd="0" presId="urn:microsoft.com/office/officeart/2005/8/layout/orgChart1"/>
    <dgm:cxn modelId="{ADEBEF2D-7696-404B-9957-42BBD7676070}" srcId="{DFAAD738-B1E7-4664-9B84-C5CB120F7AFB}" destId="{49FBE746-8353-4A3D-BCE2-311C60AC3755}" srcOrd="0" destOrd="0" parTransId="{AAEE892F-3133-4BE9-AE6E-B0E478C30282}" sibTransId="{9DEC5476-8E6A-497B-BF84-CAFC9041EFF1}"/>
    <dgm:cxn modelId="{2B4F2AE1-58AA-442C-8167-E5129BA2DBFA}" srcId="{9733AEB0-F8C6-4EC0-8748-A3EE26AE655B}" destId="{A4375103-D814-4022-8D52-2D6D936B4AC3}" srcOrd="0" destOrd="0" parTransId="{F73AADB0-9753-4E6F-9CE4-96EC39C3D0A7}" sibTransId="{2E2E8956-DD81-4811-AC30-CC2CE5DA7786}"/>
    <dgm:cxn modelId="{5EB67EB9-D2A3-4476-AE10-4DC9D8382C83}" type="presOf" srcId="{F493B7F2-74A7-41CE-B828-99F326DD490E}" destId="{052B2E24-4DD4-42F2-8372-DF2965EEB306}" srcOrd="0" destOrd="0" presId="urn:microsoft.com/office/officeart/2005/8/layout/orgChart1"/>
    <dgm:cxn modelId="{59C7B1EF-BACE-41C1-8A7A-D738B1D651BE}" type="presOf" srcId="{30E0101B-B063-4B50-BFA9-34325B903DC9}" destId="{D4CBD96F-3C68-480E-87BA-8DC4AFF73BA8}" srcOrd="0" destOrd="0" presId="urn:microsoft.com/office/officeart/2005/8/layout/orgChart1"/>
    <dgm:cxn modelId="{A0BE68E0-445B-484A-B485-091AC0F21829}" type="presOf" srcId="{F98D75B3-61F8-43C0-9801-E1D28198C4E0}" destId="{96924BD6-2980-4D65-9DEC-C9D5B1F3B4BB}" srcOrd="1" destOrd="0" presId="urn:microsoft.com/office/officeart/2005/8/layout/orgChart1"/>
    <dgm:cxn modelId="{F0A5EFD0-440B-4A95-B24D-435E699FC76C}" type="presOf" srcId="{F73AADB0-9753-4E6F-9CE4-96EC39C3D0A7}" destId="{C6C61DA5-596B-42C9-93E5-1C571D1FCBC2}" srcOrd="0" destOrd="0" presId="urn:microsoft.com/office/officeart/2005/8/layout/orgChart1"/>
    <dgm:cxn modelId="{97DF33F3-0B61-4BA0-A2B3-4FC00287E330}" srcId="{7A5E002C-8C93-478E-938E-CAD009FB31EF}" destId="{98857C78-5820-4897-8A9F-B93521F97269}" srcOrd="2" destOrd="0" parTransId="{1465AEDF-903E-4CC8-8735-C3993CC8035C}" sibTransId="{044D8102-D912-4DFA-A63C-C2AB94526D21}"/>
    <dgm:cxn modelId="{2D7A791C-72C7-462E-9379-094E90A3F8DE}" type="presOf" srcId="{CFD66813-6439-4195-8700-709EA876D04A}" destId="{5664A000-5E7A-4D13-93E7-8543D69C8FA1}" srcOrd="0" destOrd="0" presId="urn:microsoft.com/office/officeart/2005/8/layout/orgChart1"/>
    <dgm:cxn modelId="{CC5CE718-D907-4284-A2FD-1CB987B524DF}" type="presOf" srcId="{8FAD7516-FD5F-427A-B61F-E2F032A308DC}" destId="{2F13A6E3-753B-40C3-ADD3-BE0D14D7D268}" srcOrd="0" destOrd="0" presId="urn:microsoft.com/office/officeart/2005/8/layout/orgChart1"/>
    <dgm:cxn modelId="{6493E2FA-2896-4A41-BEB1-028C60B495CC}" srcId="{7A5E002C-8C93-478E-938E-CAD009FB31EF}" destId="{87C72CAF-2794-4376-972E-C7D57C8C3404}" srcOrd="1" destOrd="0" parTransId="{98F86E4E-9703-4BAC-9038-9942E15F3648}" sibTransId="{75967FBD-4D7A-4850-90F6-F7F73C812D35}"/>
    <dgm:cxn modelId="{B9E8EBA9-AFB0-4DBA-81D6-4F737D3E3CAF}" type="presOf" srcId="{C37247AA-7694-436C-B859-3F6C0052CCF6}" destId="{8819E9DA-FD07-43AC-B381-BE818CCAF2EB}" srcOrd="0" destOrd="0" presId="urn:microsoft.com/office/officeart/2005/8/layout/orgChart1"/>
    <dgm:cxn modelId="{BE282B0D-00BD-4748-9A3F-36461C855466}" srcId="{29718864-0B00-4103-A759-8C2181142D82}" destId="{F98D75B3-61F8-43C0-9801-E1D28198C4E0}" srcOrd="0" destOrd="0" parTransId="{CFD66813-6439-4195-8700-709EA876D04A}" sibTransId="{5ADAD26F-C2FA-43B7-B40B-642847F2CD0C}"/>
    <dgm:cxn modelId="{8CE6F41A-8AE3-4203-84EB-30744D0C6D32}" type="presOf" srcId="{3C34C98B-D629-489C-978B-EFDB435A953F}" destId="{0D6314F6-EDC1-4DAC-9770-7397A8AD18CB}" srcOrd="1" destOrd="0" presId="urn:microsoft.com/office/officeart/2005/8/layout/orgChart1"/>
    <dgm:cxn modelId="{08F7D07C-1CCC-4344-BA30-054018ACE1EF}" type="presOf" srcId="{C2F4F6D4-0B38-4918-8D1F-F36E742F97D3}" destId="{72196475-6495-4563-BBB7-329891ECBDE2}" srcOrd="0" destOrd="0" presId="urn:microsoft.com/office/officeart/2005/8/layout/orgChart1"/>
    <dgm:cxn modelId="{EA483AC8-F0A5-459E-90C7-0E3E76A8283C}" type="presOf" srcId="{A0AFFEA6-5309-4490-9087-592A4E1BAC93}" destId="{33656951-3CA6-449E-BE1C-F79EB51F68D4}" srcOrd="0" destOrd="0" presId="urn:microsoft.com/office/officeart/2005/8/layout/orgChart1"/>
    <dgm:cxn modelId="{A81E6919-C02A-4A29-B675-2B8BAD26700B}" srcId="{49FBE746-8353-4A3D-BCE2-311C60AC3755}" destId="{021BDA9D-E33D-493D-9958-A8AE8ACEBEDE}" srcOrd="0" destOrd="0" parTransId="{5B11ED47-D4FB-4846-9CA9-990C303F19E7}" sibTransId="{B25D9B43-86BC-4ACC-A59C-1133651687BA}"/>
    <dgm:cxn modelId="{D66B27BD-BCAD-4496-961F-5CBC7F8E517A}" type="presOf" srcId="{7A5E002C-8C93-478E-938E-CAD009FB31EF}" destId="{CF3325A7-BC19-499F-A42B-0C467D58B808}" srcOrd="1" destOrd="0" presId="urn:microsoft.com/office/officeart/2005/8/layout/orgChart1"/>
    <dgm:cxn modelId="{F5FD107B-CEFB-4AB8-8C89-8E947EEDD822}" type="presOf" srcId="{DFAAD738-B1E7-4664-9B84-C5CB120F7AFB}" destId="{494AF778-6059-426F-A3FD-9BE913D0780F}" srcOrd="1" destOrd="0" presId="urn:microsoft.com/office/officeart/2005/8/layout/orgChart1"/>
    <dgm:cxn modelId="{BC2915B2-5F12-4FF1-A53B-1FE27797B5A5}" type="presOf" srcId="{29718864-0B00-4103-A759-8C2181142D82}" destId="{158A5458-FDEC-4768-9F81-B7FF4D84CA0E}" srcOrd="0" destOrd="0" presId="urn:microsoft.com/office/officeart/2005/8/layout/orgChart1"/>
    <dgm:cxn modelId="{3DF0D4F7-8C0C-44E2-9B9B-1F88DAAFF2CB}" type="presOf" srcId="{49FBE746-8353-4A3D-BCE2-311C60AC3755}" destId="{F62DCB01-0186-439E-BAB7-5FF39F907096}" srcOrd="0" destOrd="0" presId="urn:microsoft.com/office/officeart/2005/8/layout/orgChart1"/>
    <dgm:cxn modelId="{3715DC44-B06B-4CCC-9950-BDF5AD1FAB07}" type="presOf" srcId="{F98D75B3-61F8-43C0-9801-E1D28198C4E0}" destId="{3FAEA66D-4B65-425B-B317-281CF71980B1}" srcOrd="0" destOrd="0" presId="urn:microsoft.com/office/officeart/2005/8/layout/orgChart1"/>
    <dgm:cxn modelId="{639DC860-AA7C-4524-89B3-B86A98224654}" type="presOf" srcId="{87C72CAF-2794-4376-972E-C7D57C8C3404}" destId="{62D2CD6A-B539-46C9-ADB7-B8B5CBFC4C92}" srcOrd="0" destOrd="0" presId="urn:microsoft.com/office/officeart/2005/8/layout/orgChart1"/>
    <dgm:cxn modelId="{23012361-EFA1-4272-9F47-F0DBBD488FEE}" srcId="{7A5E002C-8C93-478E-938E-CAD009FB31EF}" destId="{8FAD7516-FD5F-427A-B61F-E2F032A308DC}" srcOrd="0" destOrd="0" parTransId="{956DA888-C64C-4EAA-AEAE-19515D756133}" sibTransId="{B35C0D30-148F-4A73-97DC-36BE6E872AE5}"/>
    <dgm:cxn modelId="{EA38DDDC-5A33-4D74-A439-F104C7990D61}" type="presOf" srcId="{5B11ED47-D4FB-4846-9CA9-990C303F19E7}" destId="{21E702EE-53E4-4262-92B9-EC119ED40F4B}" srcOrd="0" destOrd="0" presId="urn:microsoft.com/office/officeart/2005/8/layout/orgChart1"/>
    <dgm:cxn modelId="{B27F2B25-D1BD-426D-B1D9-2E83ADF06B71}" type="presOf" srcId="{C37247AA-7694-436C-B859-3F6C0052CCF6}" destId="{D3A7E600-4B7A-48EB-83C8-3CE13AC17D26}" srcOrd="1" destOrd="0" presId="urn:microsoft.com/office/officeart/2005/8/layout/orgChart1"/>
    <dgm:cxn modelId="{B698114D-ACD2-4A1D-B9C3-91C382D28F22}" srcId="{87C72CAF-2794-4376-972E-C7D57C8C3404}" destId="{DFAAD738-B1E7-4664-9B84-C5CB120F7AFB}" srcOrd="1" destOrd="0" parTransId="{07E38719-985A-48D5-936F-9F1854249417}" sibTransId="{FD87B8F6-1B9D-4303-9BC0-64B7B4AEAEF1}"/>
    <dgm:cxn modelId="{EF1D6CBE-5F53-47B1-B48F-13C360E1253B}" type="presOf" srcId="{956DA888-C64C-4EAA-AEAE-19515D756133}" destId="{4E8CA183-F41A-471D-B03F-21CF6BAB6594}" srcOrd="0" destOrd="0" presId="urn:microsoft.com/office/officeart/2005/8/layout/orgChart1"/>
    <dgm:cxn modelId="{BB591ACC-FB22-4B6E-BB5B-41C2E54C4A4A}" type="presOf" srcId="{2CA65655-50A1-486E-9BAA-97B32A063A03}" destId="{DED9C67E-EE78-4705-BA4E-C3C4D55D14CC}" srcOrd="0" destOrd="0" presId="urn:microsoft.com/office/officeart/2005/8/layout/orgChart1"/>
    <dgm:cxn modelId="{2473923B-659A-4FC7-B3D4-27B008562653}" type="presOf" srcId="{1465AEDF-903E-4CC8-8735-C3993CC8035C}" destId="{85F9DE57-B961-4155-8882-AA83F5AAEC6C}" srcOrd="0" destOrd="0" presId="urn:microsoft.com/office/officeart/2005/8/layout/orgChart1"/>
    <dgm:cxn modelId="{2F28C9A1-9AFC-4B53-B8D1-38B09659FA6E}" type="presOf" srcId="{87C72CAF-2794-4376-972E-C7D57C8C3404}" destId="{E7D3FD75-D8BC-4827-8C3B-51237D21EFE8}" srcOrd="1" destOrd="0" presId="urn:microsoft.com/office/officeart/2005/8/layout/orgChart1"/>
    <dgm:cxn modelId="{69AA7031-B954-4A22-93A6-3B16DC28655E}" type="presOf" srcId="{8FAD7516-FD5F-427A-B61F-E2F032A308DC}" destId="{DA85EC8C-6438-47E8-AB5C-4E267037E304}" srcOrd="1" destOrd="0" presId="urn:microsoft.com/office/officeart/2005/8/layout/orgChart1"/>
    <dgm:cxn modelId="{594403C9-446D-4AA2-86E7-CDD5F89850DE}" srcId="{87C72CAF-2794-4376-972E-C7D57C8C3404}" destId="{C2F4F6D4-0B38-4918-8D1F-F36E742F97D3}" srcOrd="0" destOrd="0" parTransId="{25122395-E7F1-433F-AEE4-9AC5F76A41BB}" sibTransId="{AF235DE5-5185-43C7-A41C-255D3A1F5FC7}"/>
    <dgm:cxn modelId="{7CC8BE3F-D3DD-4A1E-8DBD-50ED8C20C2B8}" srcId="{3C34C98B-D629-489C-978B-EFDB435A953F}" destId="{C37247AA-7694-436C-B859-3F6C0052CCF6}" srcOrd="0" destOrd="0" parTransId="{0337063F-4979-47DF-BBA3-8B6B2D7B4E3A}" sibTransId="{544D3979-01C7-497E-8A3E-F1B1BFF6D52C}"/>
    <dgm:cxn modelId="{9D66319B-1944-4982-ABDB-46AD229DCD09}" type="presOf" srcId="{07E38719-985A-48D5-936F-9F1854249417}" destId="{0DF1B90E-C4A7-48EA-BE99-5DE84258E273}" srcOrd="0" destOrd="0" presId="urn:microsoft.com/office/officeart/2005/8/layout/orgChart1"/>
    <dgm:cxn modelId="{616213B7-2B1A-4FAF-B9FC-353CCA0501A3}" type="presOf" srcId="{98857C78-5820-4897-8A9F-B93521F97269}" destId="{1BC5C839-686E-4C19-9194-CF21540ECE38}" srcOrd="1" destOrd="0" presId="urn:microsoft.com/office/officeart/2005/8/layout/orgChart1"/>
    <dgm:cxn modelId="{82E1C994-2C4B-41EE-8A94-715DE381ACFF}" type="presOf" srcId="{AAEE892F-3133-4BE9-AE6E-B0E478C30282}" destId="{4EF2EF7A-E83B-4C69-98DE-7B5D82ED9ED0}" srcOrd="0" destOrd="0" presId="urn:microsoft.com/office/officeart/2005/8/layout/orgChart1"/>
    <dgm:cxn modelId="{D3FC91A3-D75F-4501-9898-22E4C57B66BB}" type="presParOf" srcId="{11AFC6BD-B070-47FA-AEE7-B147B0DA5B16}" destId="{FA67E680-CB11-46E9-8D12-DAB81F30C9C8}" srcOrd="0" destOrd="0" presId="urn:microsoft.com/office/officeart/2005/8/layout/orgChart1"/>
    <dgm:cxn modelId="{5773BF54-449A-4749-A359-9D21BAB0C2EE}" type="presParOf" srcId="{FA67E680-CB11-46E9-8D12-DAB81F30C9C8}" destId="{9DD1D2C7-254D-4577-89ED-2E52369DBFF9}" srcOrd="0" destOrd="0" presId="urn:microsoft.com/office/officeart/2005/8/layout/orgChart1"/>
    <dgm:cxn modelId="{20AAFD7B-F33D-4FEE-9943-E5A242EAEBA1}" type="presParOf" srcId="{9DD1D2C7-254D-4577-89ED-2E52369DBFF9}" destId="{086F83A5-D3C2-4B95-9CB8-D9C71965056C}" srcOrd="0" destOrd="0" presId="urn:microsoft.com/office/officeart/2005/8/layout/orgChart1"/>
    <dgm:cxn modelId="{4A4CCF61-4F7A-4F6E-9C30-BA2E795BBE2A}" type="presParOf" srcId="{9DD1D2C7-254D-4577-89ED-2E52369DBFF9}" destId="{CF3325A7-BC19-499F-A42B-0C467D58B808}" srcOrd="1" destOrd="0" presId="urn:microsoft.com/office/officeart/2005/8/layout/orgChart1"/>
    <dgm:cxn modelId="{EFE855C1-A032-4678-9CCA-121AA2CDDDFF}" type="presParOf" srcId="{FA67E680-CB11-46E9-8D12-DAB81F30C9C8}" destId="{349A3D59-F081-42DF-9A5E-7D9605AC5EA5}" srcOrd="1" destOrd="0" presId="urn:microsoft.com/office/officeart/2005/8/layout/orgChart1"/>
    <dgm:cxn modelId="{46F4A944-8581-4992-A06A-D0C64EDCCB12}" type="presParOf" srcId="{349A3D59-F081-42DF-9A5E-7D9605AC5EA5}" destId="{4E8CA183-F41A-471D-B03F-21CF6BAB6594}" srcOrd="0" destOrd="0" presId="urn:microsoft.com/office/officeart/2005/8/layout/orgChart1"/>
    <dgm:cxn modelId="{DB58C4AB-35FF-4EFD-A8C1-FDA9307535C2}" type="presParOf" srcId="{349A3D59-F081-42DF-9A5E-7D9605AC5EA5}" destId="{518904B3-D3AB-406E-A4AE-E47A9A218DD8}" srcOrd="1" destOrd="0" presId="urn:microsoft.com/office/officeart/2005/8/layout/orgChart1"/>
    <dgm:cxn modelId="{07C3A302-3179-44AB-B5A2-D3B03261C773}" type="presParOf" srcId="{518904B3-D3AB-406E-A4AE-E47A9A218DD8}" destId="{58D3E54B-DF76-483A-BCA3-3B22CDC7E468}" srcOrd="0" destOrd="0" presId="urn:microsoft.com/office/officeart/2005/8/layout/orgChart1"/>
    <dgm:cxn modelId="{7ECEF9C9-FB03-4175-A742-EDA0655FD207}" type="presParOf" srcId="{58D3E54B-DF76-483A-BCA3-3B22CDC7E468}" destId="{2F13A6E3-753B-40C3-ADD3-BE0D14D7D268}" srcOrd="0" destOrd="0" presId="urn:microsoft.com/office/officeart/2005/8/layout/orgChart1"/>
    <dgm:cxn modelId="{A9B6EE12-22BF-4F7B-A92E-476EF7357561}" type="presParOf" srcId="{58D3E54B-DF76-483A-BCA3-3B22CDC7E468}" destId="{DA85EC8C-6438-47E8-AB5C-4E267037E304}" srcOrd="1" destOrd="0" presId="urn:microsoft.com/office/officeart/2005/8/layout/orgChart1"/>
    <dgm:cxn modelId="{D5882E57-E7F8-4EDF-B21F-DDF095DAB5FF}" type="presParOf" srcId="{518904B3-D3AB-406E-A4AE-E47A9A218DD8}" destId="{2797D2EE-7C70-4130-81B2-7C50CDC2BC61}" srcOrd="1" destOrd="0" presId="urn:microsoft.com/office/officeart/2005/8/layout/orgChart1"/>
    <dgm:cxn modelId="{EEAE546F-3441-4A26-8DAF-8CEB11526670}" type="presParOf" srcId="{518904B3-D3AB-406E-A4AE-E47A9A218DD8}" destId="{10A14F45-438E-47A7-A48C-0C30DF7FC815}" srcOrd="2" destOrd="0" presId="urn:microsoft.com/office/officeart/2005/8/layout/orgChart1"/>
    <dgm:cxn modelId="{7EAE21A4-632D-4205-9CC6-E2F72F9C9884}" type="presParOf" srcId="{349A3D59-F081-42DF-9A5E-7D9605AC5EA5}" destId="{3A558BB2-599C-475B-8EBC-82F55927EF4C}" srcOrd="2" destOrd="0" presId="urn:microsoft.com/office/officeart/2005/8/layout/orgChart1"/>
    <dgm:cxn modelId="{3DDED55B-DA36-4628-A1E1-705645D089DD}" type="presParOf" srcId="{349A3D59-F081-42DF-9A5E-7D9605AC5EA5}" destId="{2B071A38-D066-41B2-AF4C-8F5679F32C52}" srcOrd="3" destOrd="0" presId="urn:microsoft.com/office/officeart/2005/8/layout/orgChart1"/>
    <dgm:cxn modelId="{EDC9A390-B4E0-40FD-BAD6-6E022EBBFC07}" type="presParOf" srcId="{2B071A38-D066-41B2-AF4C-8F5679F32C52}" destId="{C92F4AA0-388A-47D5-81AD-61880375D180}" srcOrd="0" destOrd="0" presId="urn:microsoft.com/office/officeart/2005/8/layout/orgChart1"/>
    <dgm:cxn modelId="{5DE2290E-A0F6-4D02-8A81-4644EB6C60DF}" type="presParOf" srcId="{C92F4AA0-388A-47D5-81AD-61880375D180}" destId="{62D2CD6A-B539-46C9-ADB7-B8B5CBFC4C92}" srcOrd="0" destOrd="0" presId="urn:microsoft.com/office/officeart/2005/8/layout/orgChart1"/>
    <dgm:cxn modelId="{D3C71E6E-3069-4DEB-9228-46BC838334A2}" type="presParOf" srcId="{C92F4AA0-388A-47D5-81AD-61880375D180}" destId="{E7D3FD75-D8BC-4827-8C3B-51237D21EFE8}" srcOrd="1" destOrd="0" presId="urn:microsoft.com/office/officeart/2005/8/layout/orgChart1"/>
    <dgm:cxn modelId="{139EE563-80BB-4619-9BBF-52811C1E175E}" type="presParOf" srcId="{2B071A38-D066-41B2-AF4C-8F5679F32C52}" destId="{8F3D8DFF-1CC8-420A-8A68-311E57C1DFA4}" srcOrd="1" destOrd="0" presId="urn:microsoft.com/office/officeart/2005/8/layout/orgChart1"/>
    <dgm:cxn modelId="{30C7D4E7-E5AA-4286-AF47-D21D1028F57C}" type="presParOf" srcId="{8F3D8DFF-1CC8-420A-8A68-311E57C1DFA4}" destId="{03600E86-5A47-424B-8A9D-3DE62A269906}" srcOrd="0" destOrd="0" presId="urn:microsoft.com/office/officeart/2005/8/layout/orgChart1"/>
    <dgm:cxn modelId="{E501FA7D-7FA2-468C-B273-783B6744EA7C}" type="presParOf" srcId="{8F3D8DFF-1CC8-420A-8A68-311E57C1DFA4}" destId="{45ED0057-9458-44C6-B61C-F0E17F4FD938}" srcOrd="1" destOrd="0" presId="urn:microsoft.com/office/officeart/2005/8/layout/orgChart1"/>
    <dgm:cxn modelId="{AE7070B3-AC77-40D7-9379-FD5E8BF5CA50}" type="presParOf" srcId="{45ED0057-9458-44C6-B61C-F0E17F4FD938}" destId="{79CD6461-25FE-459A-9176-EC3FE04EE6A7}" srcOrd="0" destOrd="0" presId="urn:microsoft.com/office/officeart/2005/8/layout/orgChart1"/>
    <dgm:cxn modelId="{12750817-FE24-4EEB-8111-E7E0203681A7}" type="presParOf" srcId="{79CD6461-25FE-459A-9176-EC3FE04EE6A7}" destId="{72196475-6495-4563-BBB7-329891ECBDE2}" srcOrd="0" destOrd="0" presId="urn:microsoft.com/office/officeart/2005/8/layout/orgChart1"/>
    <dgm:cxn modelId="{83AAE3AC-C3BA-4C1C-807F-58F458EA5982}" type="presParOf" srcId="{79CD6461-25FE-459A-9176-EC3FE04EE6A7}" destId="{83E1624A-9397-4AC0-B34E-855EFCAAD587}" srcOrd="1" destOrd="0" presId="urn:microsoft.com/office/officeart/2005/8/layout/orgChart1"/>
    <dgm:cxn modelId="{511CCA1A-FC20-42C1-91A6-33E425B923C1}" type="presParOf" srcId="{45ED0057-9458-44C6-B61C-F0E17F4FD938}" destId="{DC41B4CC-758E-4DAC-87AD-028E88B9F500}" srcOrd="1" destOrd="0" presId="urn:microsoft.com/office/officeart/2005/8/layout/orgChart1"/>
    <dgm:cxn modelId="{1D080005-95B2-48B2-B0C5-2BD41B347161}" type="presParOf" srcId="{DC41B4CC-758E-4DAC-87AD-028E88B9F500}" destId="{D4CBD96F-3C68-480E-87BA-8DC4AFF73BA8}" srcOrd="0" destOrd="0" presId="urn:microsoft.com/office/officeart/2005/8/layout/orgChart1"/>
    <dgm:cxn modelId="{B0C43613-AE9F-41CF-89B5-16A82EFF404E}" type="presParOf" srcId="{DC41B4CC-758E-4DAC-87AD-028E88B9F500}" destId="{59B9B512-932D-45CD-800A-8ED100FB00C8}" srcOrd="1" destOrd="0" presId="urn:microsoft.com/office/officeart/2005/8/layout/orgChart1"/>
    <dgm:cxn modelId="{E75E5B36-4165-49C5-93D2-62D0A4A6CB4B}" type="presParOf" srcId="{59B9B512-932D-45CD-800A-8ED100FB00C8}" destId="{84C84E4F-21E9-429E-9174-0473C435B3F9}" srcOrd="0" destOrd="0" presId="urn:microsoft.com/office/officeart/2005/8/layout/orgChart1"/>
    <dgm:cxn modelId="{777E1F53-2846-43CF-AA24-99073EFF122B}" type="presParOf" srcId="{84C84E4F-21E9-429E-9174-0473C435B3F9}" destId="{052B2E24-4DD4-42F2-8372-DF2965EEB306}" srcOrd="0" destOrd="0" presId="urn:microsoft.com/office/officeart/2005/8/layout/orgChart1"/>
    <dgm:cxn modelId="{FFC8B02F-5B40-4278-A8D0-A12811C42A0E}" type="presParOf" srcId="{84C84E4F-21E9-429E-9174-0473C435B3F9}" destId="{772FF912-91EB-4FE1-BD2B-9CC6D7EAAC98}" srcOrd="1" destOrd="0" presId="urn:microsoft.com/office/officeart/2005/8/layout/orgChart1"/>
    <dgm:cxn modelId="{83430241-887C-4F2F-AA67-927F79FF5C9C}" type="presParOf" srcId="{59B9B512-932D-45CD-800A-8ED100FB00C8}" destId="{07722509-4269-4387-B335-91EC03D4138B}" srcOrd="1" destOrd="0" presId="urn:microsoft.com/office/officeart/2005/8/layout/orgChart1"/>
    <dgm:cxn modelId="{E3FE5C4F-6A85-4CD5-9DFA-33E267B60866}" type="presParOf" srcId="{07722509-4269-4387-B335-91EC03D4138B}" destId="{DED9C67E-EE78-4705-BA4E-C3C4D55D14CC}" srcOrd="0" destOrd="0" presId="urn:microsoft.com/office/officeart/2005/8/layout/orgChart1"/>
    <dgm:cxn modelId="{15327A08-D16E-40E5-95EC-BC0F0534B286}" type="presParOf" srcId="{07722509-4269-4387-B335-91EC03D4138B}" destId="{F6E38BE5-A787-4BC3-A05F-187973FF7300}" srcOrd="1" destOrd="0" presId="urn:microsoft.com/office/officeart/2005/8/layout/orgChart1"/>
    <dgm:cxn modelId="{B29F2F61-6D29-4DBA-B826-6A90541E5FE5}" type="presParOf" srcId="{F6E38BE5-A787-4BC3-A05F-187973FF7300}" destId="{1DEDF401-C2C2-4DB8-BAD0-369C9A36D6D1}" srcOrd="0" destOrd="0" presId="urn:microsoft.com/office/officeart/2005/8/layout/orgChart1"/>
    <dgm:cxn modelId="{DD8C594C-4FF7-49CE-B515-8E640A08539F}" type="presParOf" srcId="{1DEDF401-C2C2-4DB8-BAD0-369C9A36D6D1}" destId="{5D823C1A-457B-4F46-85E1-B0CC894FB66B}" srcOrd="0" destOrd="0" presId="urn:microsoft.com/office/officeart/2005/8/layout/orgChart1"/>
    <dgm:cxn modelId="{EC38026A-0262-4F3F-A41D-8F45E18F66D3}" type="presParOf" srcId="{1DEDF401-C2C2-4DB8-BAD0-369C9A36D6D1}" destId="{0D6314F6-EDC1-4DAC-9770-7397A8AD18CB}" srcOrd="1" destOrd="0" presId="urn:microsoft.com/office/officeart/2005/8/layout/orgChart1"/>
    <dgm:cxn modelId="{4D72FC02-C9D0-4010-934F-9A85B714EB79}" type="presParOf" srcId="{F6E38BE5-A787-4BC3-A05F-187973FF7300}" destId="{8B3E68C6-4014-4C21-8E21-5341B3073A6B}" srcOrd="1" destOrd="0" presId="urn:microsoft.com/office/officeart/2005/8/layout/orgChart1"/>
    <dgm:cxn modelId="{D6C64393-19CA-47DD-9347-46D616CDD203}" type="presParOf" srcId="{8B3E68C6-4014-4C21-8E21-5341B3073A6B}" destId="{77274392-D1E6-4373-AABF-4EB4ECDAA4BE}" srcOrd="0" destOrd="0" presId="urn:microsoft.com/office/officeart/2005/8/layout/orgChart1"/>
    <dgm:cxn modelId="{453A28AF-8474-49E9-B1C1-E9217502A451}" type="presParOf" srcId="{8B3E68C6-4014-4C21-8E21-5341B3073A6B}" destId="{5A733B23-9CA8-422F-A213-29C9506E5BBC}" srcOrd="1" destOrd="0" presId="urn:microsoft.com/office/officeart/2005/8/layout/orgChart1"/>
    <dgm:cxn modelId="{F0C94B95-85E6-4A1F-BCB7-5A81D6BD6930}" type="presParOf" srcId="{5A733B23-9CA8-422F-A213-29C9506E5BBC}" destId="{523A3754-6CAD-4933-A7DB-335C62CDE86A}" srcOrd="0" destOrd="0" presId="urn:microsoft.com/office/officeart/2005/8/layout/orgChart1"/>
    <dgm:cxn modelId="{72725F75-ABCF-4270-99EE-639FF1036AA9}" type="presParOf" srcId="{523A3754-6CAD-4933-A7DB-335C62CDE86A}" destId="{8819E9DA-FD07-43AC-B381-BE818CCAF2EB}" srcOrd="0" destOrd="0" presId="urn:microsoft.com/office/officeart/2005/8/layout/orgChart1"/>
    <dgm:cxn modelId="{B4DB9A89-D53C-43EF-BE0A-C625111DD038}" type="presParOf" srcId="{523A3754-6CAD-4933-A7DB-335C62CDE86A}" destId="{D3A7E600-4B7A-48EB-83C8-3CE13AC17D26}" srcOrd="1" destOrd="0" presId="urn:microsoft.com/office/officeart/2005/8/layout/orgChart1"/>
    <dgm:cxn modelId="{344EB074-70DB-4476-8C6A-704F97100C40}" type="presParOf" srcId="{5A733B23-9CA8-422F-A213-29C9506E5BBC}" destId="{5DBBAEA6-1730-4914-8220-1880E6B43F0F}" srcOrd="1" destOrd="0" presId="urn:microsoft.com/office/officeart/2005/8/layout/orgChart1"/>
    <dgm:cxn modelId="{A0809B6C-1442-49C4-8C26-BF4D0C14E1D9}" type="presParOf" srcId="{5A733B23-9CA8-422F-A213-29C9506E5BBC}" destId="{9C24AF3F-73B1-480B-A307-F6A71443793A}" srcOrd="2" destOrd="0" presId="urn:microsoft.com/office/officeart/2005/8/layout/orgChart1"/>
    <dgm:cxn modelId="{8AF1290C-74E2-45D5-9DE2-0B9958BEC0A1}" type="presParOf" srcId="{F6E38BE5-A787-4BC3-A05F-187973FF7300}" destId="{7C8B8DCA-EDA8-448D-A128-45C00B704460}" srcOrd="2" destOrd="0" presId="urn:microsoft.com/office/officeart/2005/8/layout/orgChart1"/>
    <dgm:cxn modelId="{742F90D6-39F1-49EF-A52C-8E1E86EAD17B}" type="presParOf" srcId="{07722509-4269-4387-B335-91EC03D4138B}" destId="{33656951-3CA6-449E-BE1C-F79EB51F68D4}" srcOrd="2" destOrd="0" presId="urn:microsoft.com/office/officeart/2005/8/layout/orgChart1"/>
    <dgm:cxn modelId="{B6AC3D33-5D0D-41F8-8059-54D3A824FCC3}" type="presParOf" srcId="{07722509-4269-4387-B335-91EC03D4138B}" destId="{B0A95F06-FAD1-44B3-A816-732F9DE97CD1}" srcOrd="3" destOrd="0" presId="urn:microsoft.com/office/officeart/2005/8/layout/orgChart1"/>
    <dgm:cxn modelId="{DE5DB9D4-D21A-47F9-B6D5-27708F1361D6}" type="presParOf" srcId="{B0A95F06-FAD1-44B3-A816-732F9DE97CD1}" destId="{51AE5E9F-DF57-4EC6-8572-D9143EF5BE6E}" srcOrd="0" destOrd="0" presId="urn:microsoft.com/office/officeart/2005/8/layout/orgChart1"/>
    <dgm:cxn modelId="{1EDFB763-7341-4171-8885-3E335C6DB331}" type="presParOf" srcId="{51AE5E9F-DF57-4EC6-8572-D9143EF5BE6E}" destId="{1CC57A34-9D37-4167-B0FC-0DA4A0E83045}" srcOrd="0" destOrd="0" presId="urn:microsoft.com/office/officeart/2005/8/layout/orgChart1"/>
    <dgm:cxn modelId="{5CD0CCE6-E0CA-4F2C-B8B3-0546B7E11F87}" type="presParOf" srcId="{51AE5E9F-DF57-4EC6-8572-D9143EF5BE6E}" destId="{4827A2DF-6DF3-463E-A223-5F29DF0646D9}" srcOrd="1" destOrd="0" presId="urn:microsoft.com/office/officeart/2005/8/layout/orgChart1"/>
    <dgm:cxn modelId="{87863FC6-C385-4667-BAE0-D8B8B6DBCC98}" type="presParOf" srcId="{B0A95F06-FAD1-44B3-A816-732F9DE97CD1}" destId="{08BF6925-9F6E-4F23-BF02-31E2FC6F0C05}" srcOrd="1" destOrd="0" presId="urn:microsoft.com/office/officeart/2005/8/layout/orgChart1"/>
    <dgm:cxn modelId="{4E9FAC62-EC6C-4F84-AB74-288F8C5FBB15}" type="presParOf" srcId="{08BF6925-9F6E-4F23-BF02-31E2FC6F0C05}" destId="{C6C61DA5-596B-42C9-93E5-1C571D1FCBC2}" srcOrd="0" destOrd="0" presId="urn:microsoft.com/office/officeart/2005/8/layout/orgChart1"/>
    <dgm:cxn modelId="{320332E3-C542-4F81-804C-9B441EBA9510}" type="presParOf" srcId="{08BF6925-9F6E-4F23-BF02-31E2FC6F0C05}" destId="{2BEEBAF5-14A4-420E-92E6-BE48E79E7655}" srcOrd="1" destOrd="0" presId="urn:microsoft.com/office/officeart/2005/8/layout/orgChart1"/>
    <dgm:cxn modelId="{0A06A7A5-53BF-4B15-BDEA-017C8B233D71}" type="presParOf" srcId="{2BEEBAF5-14A4-420E-92E6-BE48E79E7655}" destId="{EE816FDD-6877-476C-A6CE-95273775226F}" srcOrd="0" destOrd="0" presId="urn:microsoft.com/office/officeart/2005/8/layout/orgChart1"/>
    <dgm:cxn modelId="{CB4E0D2B-027E-4971-AF96-95DB2D4E5844}" type="presParOf" srcId="{EE816FDD-6877-476C-A6CE-95273775226F}" destId="{DA9493B6-031A-4BE8-9728-07CAB023D3A7}" srcOrd="0" destOrd="0" presId="urn:microsoft.com/office/officeart/2005/8/layout/orgChart1"/>
    <dgm:cxn modelId="{896307E4-DEB0-4347-8E4E-0A08D2219887}" type="presParOf" srcId="{EE816FDD-6877-476C-A6CE-95273775226F}" destId="{400F2455-FA84-45D4-8616-0FF149E743C8}" srcOrd="1" destOrd="0" presId="urn:microsoft.com/office/officeart/2005/8/layout/orgChart1"/>
    <dgm:cxn modelId="{9CB7C905-68CA-47B0-94A4-38B4BB9CDE70}" type="presParOf" srcId="{2BEEBAF5-14A4-420E-92E6-BE48E79E7655}" destId="{722D6734-9236-4AED-BAB5-33B56E2CE60C}" srcOrd="1" destOrd="0" presId="urn:microsoft.com/office/officeart/2005/8/layout/orgChart1"/>
    <dgm:cxn modelId="{E6C49E92-527E-4F3E-BAEC-6C4323946D9A}" type="presParOf" srcId="{2BEEBAF5-14A4-420E-92E6-BE48E79E7655}" destId="{27965866-B52D-4BD8-923B-6BE5623CF7F1}" srcOrd="2" destOrd="0" presId="urn:microsoft.com/office/officeart/2005/8/layout/orgChart1"/>
    <dgm:cxn modelId="{4BB18ABB-7D6D-4F39-9808-48AC17DB6C5D}" type="presParOf" srcId="{B0A95F06-FAD1-44B3-A816-732F9DE97CD1}" destId="{67D76F29-7D7C-4FB9-A817-8DC15BC80DFB}" srcOrd="2" destOrd="0" presId="urn:microsoft.com/office/officeart/2005/8/layout/orgChart1"/>
    <dgm:cxn modelId="{5B75656D-883F-4649-AC65-9E950780176A}" type="presParOf" srcId="{59B9B512-932D-45CD-800A-8ED100FB00C8}" destId="{48FF5210-2DB6-4434-8ABC-058F520D332E}" srcOrd="2" destOrd="0" presId="urn:microsoft.com/office/officeart/2005/8/layout/orgChart1"/>
    <dgm:cxn modelId="{A8FEA0A5-576D-4707-B65D-C0E98666178D}" type="presParOf" srcId="{45ED0057-9458-44C6-B61C-F0E17F4FD938}" destId="{8149C70B-9EFD-4D3E-8A53-04478ED9D485}" srcOrd="2" destOrd="0" presId="urn:microsoft.com/office/officeart/2005/8/layout/orgChart1"/>
    <dgm:cxn modelId="{970163C5-B52C-4918-B1F4-6C3D2521A090}" type="presParOf" srcId="{8F3D8DFF-1CC8-420A-8A68-311E57C1DFA4}" destId="{0DF1B90E-C4A7-48EA-BE99-5DE84258E273}" srcOrd="2" destOrd="0" presId="urn:microsoft.com/office/officeart/2005/8/layout/orgChart1"/>
    <dgm:cxn modelId="{7A5A79D6-219A-4D7D-9797-72AB99E36ECA}" type="presParOf" srcId="{8F3D8DFF-1CC8-420A-8A68-311E57C1DFA4}" destId="{9CC31C04-06E0-41D0-9AE3-8B6E23BDE5F2}" srcOrd="3" destOrd="0" presId="urn:microsoft.com/office/officeart/2005/8/layout/orgChart1"/>
    <dgm:cxn modelId="{42969FB6-CB81-49D8-B268-EAC490B1DF16}" type="presParOf" srcId="{9CC31C04-06E0-41D0-9AE3-8B6E23BDE5F2}" destId="{C140DA03-5900-472F-BB13-E89CFCD934A0}" srcOrd="0" destOrd="0" presId="urn:microsoft.com/office/officeart/2005/8/layout/orgChart1"/>
    <dgm:cxn modelId="{70E5138B-A435-4B2C-8307-95CDE1903688}" type="presParOf" srcId="{C140DA03-5900-472F-BB13-E89CFCD934A0}" destId="{CB148058-CC19-40C0-BF0E-8A5F9B231EE7}" srcOrd="0" destOrd="0" presId="urn:microsoft.com/office/officeart/2005/8/layout/orgChart1"/>
    <dgm:cxn modelId="{D55B01DA-33A1-46DB-A295-72C4287A4C6B}" type="presParOf" srcId="{C140DA03-5900-472F-BB13-E89CFCD934A0}" destId="{494AF778-6059-426F-A3FD-9BE913D0780F}" srcOrd="1" destOrd="0" presId="urn:microsoft.com/office/officeart/2005/8/layout/orgChart1"/>
    <dgm:cxn modelId="{5FDAA469-3931-42F5-B711-0390B8018A5B}" type="presParOf" srcId="{9CC31C04-06E0-41D0-9AE3-8B6E23BDE5F2}" destId="{239556B2-E90B-43E9-B267-0E712FAF3203}" srcOrd="1" destOrd="0" presId="urn:microsoft.com/office/officeart/2005/8/layout/orgChart1"/>
    <dgm:cxn modelId="{855C41AF-BE7E-4020-9221-FC65FDD45CC5}" type="presParOf" srcId="{239556B2-E90B-43E9-B267-0E712FAF3203}" destId="{4EF2EF7A-E83B-4C69-98DE-7B5D82ED9ED0}" srcOrd="0" destOrd="0" presId="urn:microsoft.com/office/officeart/2005/8/layout/orgChart1"/>
    <dgm:cxn modelId="{4D205B3F-1F79-4C5E-8BB9-7D39DABF191F}" type="presParOf" srcId="{239556B2-E90B-43E9-B267-0E712FAF3203}" destId="{ABD91B2C-155C-4507-A2F4-814EF3EFBF8F}" srcOrd="1" destOrd="0" presId="urn:microsoft.com/office/officeart/2005/8/layout/orgChart1"/>
    <dgm:cxn modelId="{BB1E80C7-43EE-49B5-A0B9-2FFE48400C0F}" type="presParOf" srcId="{ABD91B2C-155C-4507-A2F4-814EF3EFBF8F}" destId="{32D3CD22-6636-4124-9ED6-AB89BB76BCB1}" srcOrd="0" destOrd="0" presId="urn:microsoft.com/office/officeart/2005/8/layout/orgChart1"/>
    <dgm:cxn modelId="{49595D62-6F18-4A5D-AF61-A268A374D382}" type="presParOf" srcId="{32D3CD22-6636-4124-9ED6-AB89BB76BCB1}" destId="{F62DCB01-0186-439E-BAB7-5FF39F907096}" srcOrd="0" destOrd="0" presId="urn:microsoft.com/office/officeart/2005/8/layout/orgChart1"/>
    <dgm:cxn modelId="{90C8EC28-096F-4C2A-8A5F-2FC8B12E2410}" type="presParOf" srcId="{32D3CD22-6636-4124-9ED6-AB89BB76BCB1}" destId="{1F44CAFD-A2C8-43DF-937B-026BF23A41CB}" srcOrd="1" destOrd="0" presId="urn:microsoft.com/office/officeart/2005/8/layout/orgChart1"/>
    <dgm:cxn modelId="{38484E8A-3D0F-456D-BD0D-B9073EC0BE16}" type="presParOf" srcId="{ABD91B2C-155C-4507-A2F4-814EF3EFBF8F}" destId="{3E672953-4373-4894-99DC-4030572DDE8B}" srcOrd="1" destOrd="0" presId="urn:microsoft.com/office/officeart/2005/8/layout/orgChart1"/>
    <dgm:cxn modelId="{8CA13909-C21D-4637-BA42-20B29DAE2876}" type="presParOf" srcId="{3E672953-4373-4894-99DC-4030572DDE8B}" destId="{21E702EE-53E4-4262-92B9-EC119ED40F4B}" srcOrd="0" destOrd="0" presId="urn:microsoft.com/office/officeart/2005/8/layout/orgChart1"/>
    <dgm:cxn modelId="{B3958921-3AE2-4F05-925C-431463CC2483}" type="presParOf" srcId="{3E672953-4373-4894-99DC-4030572DDE8B}" destId="{59CE80CD-0769-44CE-AD64-1121A59529F7}" srcOrd="1" destOrd="0" presId="urn:microsoft.com/office/officeart/2005/8/layout/orgChart1"/>
    <dgm:cxn modelId="{C0A25435-BB8D-4EAC-94E9-3D2F4E8DFF69}" type="presParOf" srcId="{59CE80CD-0769-44CE-AD64-1121A59529F7}" destId="{9EFA2FBA-B350-4832-A163-173AC3C3136F}" srcOrd="0" destOrd="0" presId="urn:microsoft.com/office/officeart/2005/8/layout/orgChart1"/>
    <dgm:cxn modelId="{1BAE2F1D-5915-4108-9354-129FEA68CD0D}" type="presParOf" srcId="{9EFA2FBA-B350-4832-A163-173AC3C3136F}" destId="{B72B0E58-2104-4EEF-BBE9-74FB9BCC6FF5}" srcOrd="0" destOrd="0" presId="urn:microsoft.com/office/officeart/2005/8/layout/orgChart1"/>
    <dgm:cxn modelId="{7322DCF8-8C5F-44A6-B1FF-B16699A393B0}" type="presParOf" srcId="{9EFA2FBA-B350-4832-A163-173AC3C3136F}" destId="{366D1252-733B-46AC-9A55-065A58C2ECA5}" srcOrd="1" destOrd="0" presId="urn:microsoft.com/office/officeart/2005/8/layout/orgChart1"/>
    <dgm:cxn modelId="{D5587850-A283-4695-8830-2006C1CB00B1}" type="presParOf" srcId="{59CE80CD-0769-44CE-AD64-1121A59529F7}" destId="{0BCE3754-128F-4CF4-B50A-D4E328000911}" srcOrd="1" destOrd="0" presId="urn:microsoft.com/office/officeart/2005/8/layout/orgChart1"/>
    <dgm:cxn modelId="{88BC6556-9E7E-47E3-B5DA-644129DFE7BE}" type="presParOf" srcId="{0BCE3754-128F-4CF4-B50A-D4E328000911}" destId="{BBC5B5C0-4339-4261-B149-8E05D8CC8081}" srcOrd="0" destOrd="0" presId="urn:microsoft.com/office/officeart/2005/8/layout/orgChart1"/>
    <dgm:cxn modelId="{0C893520-5DC3-4A1D-B0E3-DE1C9882908B}" type="presParOf" srcId="{0BCE3754-128F-4CF4-B50A-D4E328000911}" destId="{3192B23C-8B61-497D-8383-514A8294D3D8}" srcOrd="1" destOrd="0" presId="urn:microsoft.com/office/officeart/2005/8/layout/orgChart1"/>
    <dgm:cxn modelId="{31D2D076-CD2E-4654-99C5-916B182D1334}" type="presParOf" srcId="{3192B23C-8B61-497D-8383-514A8294D3D8}" destId="{CEA3DAB2-8F4C-4858-92A0-C79ADE26E327}" srcOrd="0" destOrd="0" presId="urn:microsoft.com/office/officeart/2005/8/layout/orgChart1"/>
    <dgm:cxn modelId="{B5BD8449-2DE6-45D6-BE25-636E3EE602F6}" type="presParOf" srcId="{CEA3DAB2-8F4C-4858-92A0-C79ADE26E327}" destId="{4863C4FA-EA0B-42AE-B23D-0638D5348A3B}" srcOrd="0" destOrd="0" presId="urn:microsoft.com/office/officeart/2005/8/layout/orgChart1"/>
    <dgm:cxn modelId="{345F75B9-89CB-4E95-B58B-AC9ED4E688AC}" type="presParOf" srcId="{CEA3DAB2-8F4C-4858-92A0-C79ADE26E327}" destId="{9E722FF2-6ADB-4664-8EC6-4409E616B3AE}" srcOrd="1" destOrd="0" presId="urn:microsoft.com/office/officeart/2005/8/layout/orgChart1"/>
    <dgm:cxn modelId="{6690A90B-9065-4270-A54D-C6A395E17781}" type="presParOf" srcId="{3192B23C-8B61-497D-8383-514A8294D3D8}" destId="{F63670C3-6A00-4418-B1CA-C6613EBC5DFD}" srcOrd="1" destOrd="0" presId="urn:microsoft.com/office/officeart/2005/8/layout/orgChart1"/>
    <dgm:cxn modelId="{9799A70E-112F-444E-AAC8-17B401E6472F}" type="presParOf" srcId="{3192B23C-8B61-497D-8383-514A8294D3D8}" destId="{C9FBCD3D-1A36-40D0-AC29-47E5F8781BF6}" srcOrd="2" destOrd="0" presId="urn:microsoft.com/office/officeart/2005/8/layout/orgChart1"/>
    <dgm:cxn modelId="{D0203AF7-7D7A-4415-80A4-830BC371055D}" type="presParOf" srcId="{59CE80CD-0769-44CE-AD64-1121A59529F7}" destId="{A95428CE-7285-41FB-9467-8FA458F3825F}" srcOrd="2" destOrd="0" presId="urn:microsoft.com/office/officeart/2005/8/layout/orgChart1"/>
    <dgm:cxn modelId="{BF718F63-921E-4A47-A501-9D3288BA3BD1}" type="presParOf" srcId="{3E672953-4373-4894-99DC-4030572DDE8B}" destId="{43CF3863-FBD1-47F8-B4C9-F96929A90B33}" srcOrd="2" destOrd="0" presId="urn:microsoft.com/office/officeart/2005/8/layout/orgChart1"/>
    <dgm:cxn modelId="{B82A9306-DDD3-4B09-8DEC-8FA2748EE24A}" type="presParOf" srcId="{3E672953-4373-4894-99DC-4030572DDE8B}" destId="{297426A9-FFF3-458F-BFC3-1CA17A047B89}" srcOrd="3" destOrd="0" presId="urn:microsoft.com/office/officeart/2005/8/layout/orgChart1"/>
    <dgm:cxn modelId="{9B50F3B3-C1C6-48AB-82CF-2D599E994F75}" type="presParOf" srcId="{297426A9-FFF3-458F-BFC3-1CA17A047B89}" destId="{CBBB9BEF-12BC-4D22-914E-44DBEC9939A1}" srcOrd="0" destOrd="0" presId="urn:microsoft.com/office/officeart/2005/8/layout/orgChart1"/>
    <dgm:cxn modelId="{52D78B4E-5D45-4B5A-B969-A1A1E2BEA543}" type="presParOf" srcId="{CBBB9BEF-12BC-4D22-914E-44DBEC9939A1}" destId="{158A5458-FDEC-4768-9F81-B7FF4D84CA0E}" srcOrd="0" destOrd="0" presId="urn:microsoft.com/office/officeart/2005/8/layout/orgChart1"/>
    <dgm:cxn modelId="{952190E9-AE2F-400F-8379-D8B0C0EB53BC}" type="presParOf" srcId="{CBBB9BEF-12BC-4D22-914E-44DBEC9939A1}" destId="{DF12504F-35B8-49D9-9C90-A5AF2D9B0275}" srcOrd="1" destOrd="0" presId="urn:microsoft.com/office/officeart/2005/8/layout/orgChart1"/>
    <dgm:cxn modelId="{F7804B5D-67C1-4A58-825E-B98F7876B65F}" type="presParOf" srcId="{297426A9-FFF3-458F-BFC3-1CA17A047B89}" destId="{621AC46C-B5B8-4153-893F-47F66C650731}" srcOrd="1" destOrd="0" presId="urn:microsoft.com/office/officeart/2005/8/layout/orgChart1"/>
    <dgm:cxn modelId="{B58373AC-E2A7-407A-B796-9D38E180B0DC}" type="presParOf" srcId="{621AC46C-B5B8-4153-893F-47F66C650731}" destId="{5664A000-5E7A-4D13-93E7-8543D69C8FA1}" srcOrd="0" destOrd="0" presId="urn:microsoft.com/office/officeart/2005/8/layout/orgChart1"/>
    <dgm:cxn modelId="{DBD10F72-7B21-4639-AB28-12E08FB0F278}" type="presParOf" srcId="{621AC46C-B5B8-4153-893F-47F66C650731}" destId="{B216B075-C677-457D-8E81-1406B06A2EFA}" srcOrd="1" destOrd="0" presId="urn:microsoft.com/office/officeart/2005/8/layout/orgChart1"/>
    <dgm:cxn modelId="{D2853B11-41D1-4FC4-9394-0CEBE4973214}" type="presParOf" srcId="{B216B075-C677-457D-8E81-1406B06A2EFA}" destId="{D09A4275-CCB9-4248-A917-F612649A3971}" srcOrd="0" destOrd="0" presId="urn:microsoft.com/office/officeart/2005/8/layout/orgChart1"/>
    <dgm:cxn modelId="{F8BFFBFE-1CF3-4390-9EF5-77E01B04CD83}" type="presParOf" srcId="{D09A4275-CCB9-4248-A917-F612649A3971}" destId="{3FAEA66D-4B65-425B-B317-281CF71980B1}" srcOrd="0" destOrd="0" presId="urn:microsoft.com/office/officeart/2005/8/layout/orgChart1"/>
    <dgm:cxn modelId="{FE93DF6A-41E9-4010-9918-08D1107CD65F}" type="presParOf" srcId="{D09A4275-CCB9-4248-A917-F612649A3971}" destId="{96924BD6-2980-4D65-9DEC-C9D5B1F3B4BB}" srcOrd="1" destOrd="0" presId="urn:microsoft.com/office/officeart/2005/8/layout/orgChart1"/>
    <dgm:cxn modelId="{E50FF605-0880-4985-BCCF-56D31F954E90}" type="presParOf" srcId="{B216B075-C677-457D-8E81-1406B06A2EFA}" destId="{E1A14042-3394-4D35-B069-B9F6C67763EF}" srcOrd="1" destOrd="0" presId="urn:microsoft.com/office/officeart/2005/8/layout/orgChart1"/>
    <dgm:cxn modelId="{36862FCD-7763-4266-BBCF-A08800CA39C6}" type="presParOf" srcId="{B216B075-C677-457D-8E81-1406B06A2EFA}" destId="{84C0D83A-3AD6-4740-A717-77409AF89A10}" srcOrd="2" destOrd="0" presId="urn:microsoft.com/office/officeart/2005/8/layout/orgChart1"/>
    <dgm:cxn modelId="{74C33DF7-2405-4BB8-AC84-CCBC8D972186}" type="presParOf" srcId="{297426A9-FFF3-458F-BFC3-1CA17A047B89}" destId="{5703AED9-31A6-46C0-8717-3B022999E14A}" srcOrd="2" destOrd="0" presId="urn:microsoft.com/office/officeart/2005/8/layout/orgChart1"/>
    <dgm:cxn modelId="{B0F506A1-284B-458E-ACB0-7F0155B2010C}" type="presParOf" srcId="{ABD91B2C-155C-4507-A2F4-814EF3EFBF8F}" destId="{239B40FC-8432-48FA-9A3F-04DDCE560D29}" srcOrd="2" destOrd="0" presId="urn:microsoft.com/office/officeart/2005/8/layout/orgChart1"/>
    <dgm:cxn modelId="{E34E9554-5A1E-42B4-8401-3E9307033205}" type="presParOf" srcId="{9CC31C04-06E0-41D0-9AE3-8B6E23BDE5F2}" destId="{F1406F7C-A192-4FB4-A6DC-AE02EE92E793}" srcOrd="2" destOrd="0" presId="urn:microsoft.com/office/officeart/2005/8/layout/orgChart1"/>
    <dgm:cxn modelId="{02E4706C-2B36-4F34-B244-109E9C288C89}" type="presParOf" srcId="{2B071A38-D066-41B2-AF4C-8F5679F32C52}" destId="{98EAA097-5918-4835-BBB5-24EB01A3D22D}" srcOrd="2" destOrd="0" presId="urn:microsoft.com/office/officeart/2005/8/layout/orgChart1"/>
    <dgm:cxn modelId="{0CD0BC64-1839-4856-8C55-BA681C1831F4}" type="presParOf" srcId="{349A3D59-F081-42DF-9A5E-7D9605AC5EA5}" destId="{85F9DE57-B961-4155-8882-AA83F5AAEC6C}" srcOrd="4" destOrd="0" presId="urn:microsoft.com/office/officeart/2005/8/layout/orgChart1"/>
    <dgm:cxn modelId="{660D5823-C001-493C-9D58-DDE868E27902}" type="presParOf" srcId="{349A3D59-F081-42DF-9A5E-7D9605AC5EA5}" destId="{C9FA6906-4D35-485E-B22F-ADBAFBF0AF8F}" srcOrd="5" destOrd="0" presId="urn:microsoft.com/office/officeart/2005/8/layout/orgChart1"/>
    <dgm:cxn modelId="{67A642CA-0545-461B-94D4-28B04DC92DAD}" type="presParOf" srcId="{C9FA6906-4D35-485E-B22F-ADBAFBF0AF8F}" destId="{AA1F0B35-C3F1-43FE-B572-E24A903CAD89}" srcOrd="0" destOrd="0" presId="urn:microsoft.com/office/officeart/2005/8/layout/orgChart1"/>
    <dgm:cxn modelId="{681E5340-94A1-4DA7-A981-C5A36A553C8A}" type="presParOf" srcId="{AA1F0B35-C3F1-43FE-B572-E24A903CAD89}" destId="{09618168-F63C-4DE9-948C-3B3AF949213E}" srcOrd="0" destOrd="0" presId="urn:microsoft.com/office/officeart/2005/8/layout/orgChart1"/>
    <dgm:cxn modelId="{2E7E7F31-8658-4CAE-A825-B1BAA2D4AC36}" type="presParOf" srcId="{AA1F0B35-C3F1-43FE-B572-E24A903CAD89}" destId="{1BC5C839-686E-4C19-9194-CF21540ECE38}" srcOrd="1" destOrd="0" presId="urn:microsoft.com/office/officeart/2005/8/layout/orgChart1"/>
    <dgm:cxn modelId="{FAF04AC4-F377-4F89-83C3-B41825B3044C}" type="presParOf" srcId="{C9FA6906-4D35-485E-B22F-ADBAFBF0AF8F}" destId="{D7942E1E-9D05-43C6-A8A4-FDB8ECA04AE6}" srcOrd="1" destOrd="0" presId="urn:microsoft.com/office/officeart/2005/8/layout/orgChart1"/>
    <dgm:cxn modelId="{19655A36-E76E-412B-9F7E-396368B171A1}" type="presParOf" srcId="{C9FA6906-4D35-485E-B22F-ADBAFBF0AF8F}" destId="{6171913C-B9DE-421E-8FE4-1B0B106BE442}" srcOrd="2" destOrd="0" presId="urn:microsoft.com/office/officeart/2005/8/layout/orgChart1"/>
    <dgm:cxn modelId="{C582F19E-6A4F-442F-AA14-03B341A175DE}" type="presParOf" srcId="{FA67E680-CB11-46E9-8D12-DAB81F30C9C8}" destId="{F45A6A7C-4836-4D3C-A05D-2255CE8DF5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09928-C2E2-4087-9692-FC03AAD2BE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99789D8-87F2-44AF-AE47-8317D2656A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</a:rPr>
            <a:t>Алгоритм непрямой ДНК-идентификации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</a:rPr>
            <a:t>исходя из состава родственных групп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 Black" pitchFamily="34" charset="0"/>
          </a:endParaRPr>
        </a:p>
      </dgm:t>
    </dgm:pt>
    <dgm:pt modelId="{B88A61F8-4BA6-4276-B257-995341297058}" type="parTrans" cxnId="{77966383-98AD-4D16-831B-BA89172E3D50}">
      <dgm:prSet/>
      <dgm:spPr/>
      <dgm:t>
        <a:bodyPr/>
        <a:lstStyle/>
        <a:p>
          <a:endParaRPr lang="ru-RU"/>
        </a:p>
      </dgm:t>
    </dgm:pt>
    <dgm:pt modelId="{0BABAC63-3819-4F32-8E97-9DAEA2415139}" type="sibTrans" cxnId="{77966383-98AD-4D16-831B-BA89172E3D50}">
      <dgm:prSet/>
      <dgm:spPr/>
      <dgm:t>
        <a:bodyPr/>
        <a:lstStyle/>
        <a:p>
          <a:endParaRPr lang="ru-RU"/>
        </a:p>
      </dgm:t>
    </dgm:pt>
    <dgm:pt modelId="{8AF5A3EF-CD93-45E6-BE4A-8302764E56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Полная родственная группа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1E326202-F1B8-4C8D-9AD2-4472C6FBE573}" type="parTrans" cxnId="{95866859-C20B-4ECB-9F13-12C32C24C2B8}">
      <dgm:prSet/>
      <dgm:spPr/>
      <dgm:t>
        <a:bodyPr/>
        <a:lstStyle/>
        <a:p>
          <a:endParaRPr lang="ru-RU"/>
        </a:p>
      </dgm:t>
    </dgm:pt>
    <dgm:pt modelId="{632460DE-FC1D-4B48-851A-E90C424C619B}" type="sibTrans" cxnId="{95866859-C20B-4ECB-9F13-12C32C24C2B8}">
      <dgm:prSet/>
      <dgm:spPr/>
      <dgm:t>
        <a:bodyPr/>
        <a:lstStyle/>
        <a:p>
          <a:endParaRPr lang="ru-RU"/>
        </a:p>
      </dgm:t>
    </dgm:pt>
    <dgm:pt modelId="{693D3838-2B25-49AF-B551-57FCEF0B57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Мать+отец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Супруг(а)+ребенок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46BE8D57-9729-41A5-931D-78660AE7D6CB}" type="parTrans" cxnId="{B25B6E5D-1082-4837-BCF0-DFBFCE846B1C}">
      <dgm:prSet/>
      <dgm:spPr/>
      <dgm:t>
        <a:bodyPr/>
        <a:lstStyle/>
        <a:p>
          <a:endParaRPr lang="ru-RU"/>
        </a:p>
      </dgm:t>
    </dgm:pt>
    <dgm:pt modelId="{EFA02E7F-AAFC-43F2-A1FB-35CEDEBD83AB}" type="sibTrans" cxnId="{B25B6E5D-1082-4837-BCF0-DFBFCE846B1C}">
      <dgm:prSet/>
      <dgm:spPr/>
      <dgm:t>
        <a:bodyPr/>
        <a:lstStyle/>
        <a:p>
          <a:endParaRPr lang="ru-RU"/>
        </a:p>
      </dgm:t>
    </dgm:pt>
    <dgm:pt modelId="{66E873E6-A465-4B81-BE9C-4CF3FE0F11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gm:t>
    </dgm:pt>
    <dgm:pt modelId="{11C0908F-659C-4B33-844A-9A2BF9D19ED5}" type="parTrans" cxnId="{420AC3A6-DD8C-41BF-B996-C6F7C0A14B7A}">
      <dgm:prSet/>
      <dgm:spPr/>
      <dgm:t>
        <a:bodyPr/>
        <a:lstStyle/>
        <a:p>
          <a:endParaRPr lang="ru-RU"/>
        </a:p>
      </dgm:t>
    </dgm:pt>
    <dgm:pt modelId="{0DE47231-EF8A-49ED-9B0A-10D88B81CD0E}" type="sibTrans" cxnId="{420AC3A6-DD8C-41BF-B996-C6F7C0A14B7A}">
      <dgm:prSet/>
      <dgm:spPr/>
      <dgm:t>
        <a:bodyPr/>
        <a:lstStyle/>
        <a:p>
          <a:endParaRPr lang="ru-RU"/>
        </a:p>
      </dgm:t>
    </dgm:pt>
    <dgm:pt modelId="{211DA246-EFED-46E2-A749-6F69584BE7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Неполная родственная группа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AE6717AE-DD57-46EF-B99B-973059BC5C51}" type="parTrans" cxnId="{BEEC8C26-38C0-4831-9B7F-5CC57D621CAC}">
      <dgm:prSet/>
      <dgm:spPr/>
      <dgm:t>
        <a:bodyPr/>
        <a:lstStyle/>
        <a:p>
          <a:endParaRPr lang="ru-RU"/>
        </a:p>
      </dgm:t>
    </dgm:pt>
    <dgm:pt modelId="{DD8B8481-78B6-42FF-BD70-45F5650F0067}" type="sibTrans" cxnId="{BEEC8C26-38C0-4831-9B7F-5CC57D621CAC}">
      <dgm:prSet/>
      <dgm:spPr/>
      <dgm:t>
        <a:bodyPr/>
        <a:lstStyle/>
        <a:p>
          <a:endParaRPr lang="ru-RU"/>
        </a:p>
      </dgm:t>
    </dgm:pt>
    <dgm:pt modelId="{246C7861-F965-4402-A708-C4C33A71E7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Матрилинейные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родственники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84686925-B385-4073-9625-39E00470D178}" type="parTrans" cxnId="{9EA4F06B-9FFD-4BD5-9A73-6CFC891C912A}">
      <dgm:prSet/>
      <dgm:spPr/>
      <dgm:t>
        <a:bodyPr/>
        <a:lstStyle/>
        <a:p>
          <a:endParaRPr lang="ru-RU"/>
        </a:p>
      </dgm:t>
    </dgm:pt>
    <dgm:pt modelId="{B87AB49C-487E-4A77-BEAD-3C45A5334540}" type="sibTrans" cxnId="{9EA4F06B-9FFD-4BD5-9A73-6CFC891C912A}">
      <dgm:prSet/>
      <dgm:spPr/>
      <dgm:t>
        <a:bodyPr/>
        <a:lstStyle/>
        <a:p>
          <a:endParaRPr lang="ru-RU"/>
        </a:p>
      </dgm:t>
    </dgm:pt>
    <dgm:pt modelId="{DC56292B-93C1-470F-8461-0A78CACB76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gm:t>
    </dgm:pt>
    <dgm:pt modelId="{BC7B2EE4-6176-4F78-BA35-4FD3BFA690E1}" type="parTrans" cxnId="{31C7A6B3-8268-4BAB-9729-A1D8D1C10008}">
      <dgm:prSet/>
      <dgm:spPr/>
      <dgm:t>
        <a:bodyPr/>
        <a:lstStyle/>
        <a:p>
          <a:endParaRPr lang="ru-RU"/>
        </a:p>
      </dgm:t>
    </dgm:pt>
    <dgm:pt modelId="{09C0E240-EC93-4FE1-94E0-8AD3CDD76509}" type="sibTrans" cxnId="{31C7A6B3-8268-4BAB-9729-A1D8D1C10008}">
      <dgm:prSet/>
      <dgm:spPr/>
      <dgm:t>
        <a:bodyPr/>
        <a:lstStyle/>
        <a:p>
          <a:endParaRPr lang="ru-RU"/>
        </a:p>
      </dgm:t>
    </dgm:pt>
    <dgm:pt modelId="{69E1BF95-982B-4B2D-8F8B-47E4A9446A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митохондриальной ДНК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D0D5C9BD-8B5B-43A3-8CAF-D8262E238440}" type="parTrans" cxnId="{33A31676-5C4C-4094-B4A8-7D0FAD482377}">
      <dgm:prSet/>
      <dgm:spPr/>
      <dgm:t>
        <a:bodyPr/>
        <a:lstStyle/>
        <a:p>
          <a:endParaRPr lang="ru-RU"/>
        </a:p>
      </dgm:t>
    </dgm:pt>
    <dgm:pt modelId="{58B080AA-4E4B-4FA5-B158-3B9880B580B4}" type="sibTrans" cxnId="{33A31676-5C4C-4094-B4A8-7D0FAD482377}">
      <dgm:prSet/>
      <dgm:spPr/>
      <dgm:t>
        <a:bodyPr/>
        <a:lstStyle/>
        <a:p>
          <a:endParaRPr lang="ru-RU"/>
        </a:p>
      </dgm:t>
    </dgm:pt>
    <dgm:pt modelId="{1D74567E-973B-4F86-BE33-8DC58C7870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Патрилинейные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родственники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2ED1B34-F4C3-4B94-A379-EF9FD665727C}" type="parTrans" cxnId="{79C79931-C783-4D5E-9D5B-870D0EFF725B}">
      <dgm:prSet/>
      <dgm:spPr/>
      <dgm:t>
        <a:bodyPr/>
        <a:lstStyle/>
        <a:p>
          <a:endParaRPr lang="ru-RU"/>
        </a:p>
      </dgm:t>
    </dgm:pt>
    <dgm:pt modelId="{E2D26774-3666-461A-BB3C-E4583F6D2329}" type="sibTrans" cxnId="{79C79931-C783-4D5E-9D5B-870D0EFF725B}">
      <dgm:prSet/>
      <dgm:spPr/>
      <dgm:t>
        <a:bodyPr/>
        <a:lstStyle/>
        <a:p>
          <a:endParaRPr lang="ru-RU"/>
        </a:p>
      </dgm:t>
    </dgm:pt>
    <dgm:pt modelId="{10C5390C-70AA-4891-86E3-D49159D1B5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gm:t>
    </dgm:pt>
    <dgm:pt modelId="{5D49AC48-ED87-48A1-80FC-C8D2BEDE8EFF}" type="parTrans" cxnId="{35CB5306-6760-47AD-847B-D874CD18A021}">
      <dgm:prSet/>
      <dgm:spPr/>
      <dgm:t>
        <a:bodyPr/>
        <a:lstStyle/>
        <a:p>
          <a:endParaRPr lang="ru-RU"/>
        </a:p>
      </dgm:t>
    </dgm:pt>
    <dgm:pt modelId="{43544D7D-558C-4875-A628-181B779380EF}" type="sibTrans" cxnId="{35CB5306-6760-47AD-847B-D874CD18A021}">
      <dgm:prSet/>
      <dgm:spPr/>
      <dgm:t>
        <a:bodyPr/>
        <a:lstStyle/>
        <a:p>
          <a:endParaRPr lang="ru-RU"/>
        </a:p>
      </dgm:t>
    </dgm:pt>
    <dgm:pt modelId="{53B84ACD-9ED8-484B-9D78-638B5401B4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Y</a:t>
          </a: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-хромосомы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gm:t>
    </dgm:pt>
    <dgm:pt modelId="{7862B3E3-BC8A-4975-8D38-97FD9F319B28}" type="parTrans" cxnId="{9C232B4B-F58B-4A52-9A96-216055B3E0A3}">
      <dgm:prSet/>
      <dgm:spPr/>
      <dgm:t>
        <a:bodyPr/>
        <a:lstStyle/>
        <a:p>
          <a:endParaRPr lang="ru-RU"/>
        </a:p>
      </dgm:t>
    </dgm:pt>
    <dgm:pt modelId="{B66EE425-E4C0-47E1-9A21-14CFAB77EB6E}" type="sibTrans" cxnId="{9C232B4B-F58B-4A52-9A96-216055B3E0A3}">
      <dgm:prSet/>
      <dgm:spPr/>
      <dgm:t>
        <a:bodyPr/>
        <a:lstStyle/>
        <a:p>
          <a:endParaRPr lang="ru-RU"/>
        </a:p>
      </dgm:t>
    </dgm:pt>
    <dgm:pt modelId="{8AA8E024-17BE-48E2-8BD9-696E4758DDAA}" type="pres">
      <dgm:prSet presAssocID="{FD309928-C2E2-4087-9692-FC03AAD2BE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E24DDA-B8E6-4834-A57E-FB3D8453B9B3}" type="pres">
      <dgm:prSet presAssocID="{A99789D8-87F2-44AF-AE47-8317D2656AFE}" presName="hierRoot1" presStyleCnt="0">
        <dgm:presLayoutVars>
          <dgm:hierBranch/>
        </dgm:presLayoutVars>
      </dgm:prSet>
      <dgm:spPr/>
    </dgm:pt>
    <dgm:pt modelId="{8B1F63AC-69CF-49F3-B223-13BC11A7EE43}" type="pres">
      <dgm:prSet presAssocID="{A99789D8-87F2-44AF-AE47-8317D2656AFE}" presName="rootComposite1" presStyleCnt="0"/>
      <dgm:spPr/>
    </dgm:pt>
    <dgm:pt modelId="{51A9F8CE-DA40-4EBF-BE96-F1DFD3596E48}" type="pres">
      <dgm:prSet presAssocID="{A99789D8-87F2-44AF-AE47-8317D2656AFE}" presName="rootText1" presStyleLbl="node0" presStyleIdx="0" presStyleCnt="1">
        <dgm:presLayoutVars>
          <dgm:chPref val="3"/>
        </dgm:presLayoutVars>
      </dgm:prSet>
      <dgm:spPr/>
    </dgm:pt>
    <dgm:pt modelId="{8034AB30-7011-4CD6-A7E4-160BB5314EF9}" type="pres">
      <dgm:prSet presAssocID="{A99789D8-87F2-44AF-AE47-8317D2656AFE}" presName="rootConnector1" presStyleLbl="node1" presStyleIdx="0" presStyleCnt="0"/>
      <dgm:spPr/>
    </dgm:pt>
    <dgm:pt modelId="{3B040D5D-15DD-420B-AEA3-C9F9780CD9E3}" type="pres">
      <dgm:prSet presAssocID="{A99789D8-87F2-44AF-AE47-8317D2656AFE}" presName="hierChild2" presStyleCnt="0"/>
      <dgm:spPr/>
    </dgm:pt>
    <dgm:pt modelId="{7B4A152E-C7F1-4954-A9C9-2FF8F3163828}" type="pres">
      <dgm:prSet presAssocID="{1E326202-F1B8-4C8D-9AD2-4472C6FBE573}" presName="Name35" presStyleLbl="parChTrans1D2" presStyleIdx="0" presStyleCnt="2"/>
      <dgm:spPr/>
    </dgm:pt>
    <dgm:pt modelId="{DA52CBDB-1F7E-4782-AEFE-196E121FDCAF}" type="pres">
      <dgm:prSet presAssocID="{8AF5A3EF-CD93-45E6-BE4A-8302764E56CA}" presName="hierRoot2" presStyleCnt="0">
        <dgm:presLayoutVars>
          <dgm:hierBranch/>
        </dgm:presLayoutVars>
      </dgm:prSet>
      <dgm:spPr/>
    </dgm:pt>
    <dgm:pt modelId="{58B16869-CD8E-4AE9-B391-9A237F4DB08A}" type="pres">
      <dgm:prSet presAssocID="{8AF5A3EF-CD93-45E6-BE4A-8302764E56CA}" presName="rootComposite" presStyleCnt="0"/>
      <dgm:spPr/>
    </dgm:pt>
    <dgm:pt modelId="{03A697A3-3715-4CF3-AB8E-9902DFCC905A}" type="pres">
      <dgm:prSet presAssocID="{8AF5A3EF-CD93-45E6-BE4A-8302764E56CA}" presName="rootText" presStyleLbl="node2" presStyleIdx="0" presStyleCnt="2">
        <dgm:presLayoutVars>
          <dgm:chPref val="3"/>
        </dgm:presLayoutVars>
      </dgm:prSet>
      <dgm:spPr/>
    </dgm:pt>
    <dgm:pt modelId="{57EFD629-3B07-4914-BCD5-A7DF0A5A2D3D}" type="pres">
      <dgm:prSet presAssocID="{8AF5A3EF-CD93-45E6-BE4A-8302764E56CA}" presName="rootConnector" presStyleLbl="node2" presStyleIdx="0" presStyleCnt="2"/>
      <dgm:spPr/>
    </dgm:pt>
    <dgm:pt modelId="{049A49AA-3DA3-48DD-A7B4-F16CBBEA6AC5}" type="pres">
      <dgm:prSet presAssocID="{8AF5A3EF-CD93-45E6-BE4A-8302764E56CA}" presName="hierChild4" presStyleCnt="0"/>
      <dgm:spPr/>
    </dgm:pt>
    <dgm:pt modelId="{81DE7D5C-5681-424E-8B97-EE2E7ADF4CCF}" type="pres">
      <dgm:prSet presAssocID="{46BE8D57-9729-41A5-931D-78660AE7D6CB}" presName="Name35" presStyleLbl="parChTrans1D3" presStyleIdx="0" presStyleCnt="3"/>
      <dgm:spPr/>
    </dgm:pt>
    <dgm:pt modelId="{95AD4ECF-FE02-481B-A69D-1128F903A6FC}" type="pres">
      <dgm:prSet presAssocID="{693D3838-2B25-49AF-B551-57FCEF0B5736}" presName="hierRoot2" presStyleCnt="0">
        <dgm:presLayoutVars>
          <dgm:hierBranch val="r"/>
        </dgm:presLayoutVars>
      </dgm:prSet>
      <dgm:spPr/>
    </dgm:pt>
    <dgm:pt modelId="{CE590371-1B0D-4B82-BB49-C22516446124}" type="pres">
      <dgm:prSet presAssocID="{693D3838-2B25-49AF-B551-57FCEF0B5736}" presName="rootComposite" presStyleCnt="0"/>
      <dgm:spPr/>
    </dgm:pt>
    <dgm:pt modelId="{60293915-9245-4360-89E2-1867BB027EC6}" type="pres">
      <dgm:prSet presAssocID="{693D3838-2B25-49AF-B551-57FCEF0B5736}" presName="rootText" presStyleLbl="node3" presStyleIdx="0" presStyleCnt="3">
        <dgm:presLayoutVars>
          <dgm:chPref val="3"/>
        </dgm:presLayoutVars>
      </dgm:prSet>
      <dgm:spPr/>
    </dgm:pt>
    <dgm:pt modelId="{E66870A1-163A-4B99-82A0-7A90A30A755D}" type="pres">
      <dgm:prSet presAssocID="{693D3838-2B25-49AF-B551-57FCEF0B5736}" presName="rootConnector" presStyleLbl="node3" presStyleIdx="0" presStyleCnt="3"/>
      <dgm:spPr/>
    </dgm:pt>
    <dgm:pt modelId="{3C8E0E3C-7F98-40FC-BF01-BF52AA6997D4}" type="pres">
      <dgm:prSet presAssocID="{693D3838-2B25-49AF-B551-57FCEF0B5736}" presName="hierChild4" presStyleCnt="0"/>
      <dgm:spPr/>
    </dgm:pt>
    <dgm:pt modelId="{C60BA58B-6B9C-47B7-82E4-0A770F6F8EBB}" type="pres">
      <dgm:prSet presAssocID="{11C0908F-659C-4B33-844A-9A2BF9D19ED5}" presName="Name50" presStyleLbl="parChTrans1D4" presStyleIdx="0" presStyleCnt="5"/>
      <dgm:spPr/>
    </dgm:pt>
    <dgm:pt modelId="{53634778-1662-4859-BCED-968CAB3B6BE2}" type="pres">
      <dgm:prSet presAssocID="{66E873E6-A465-4B81-BE9C-4CF3FE0F11D6}" presName="hierRoot2" presStyleCnt="0">
        <dgm:presLayoutVars>
          <dgm:hierBranch val="r"/>
        </dgm:presLayoutVars>
      </dgm:prSet>
      <dgm:spPr/>
    </dgm:pt>
    <dgm:pt modelId="{F2B28BF2-1AE2-45B2-A78C-0975FF191ECA}" type="pres">
      <dgm:prSet presAssocID="{66E873E6-A465-4B81-BE9C-4CF3FE0F11D6}" presName="rootComposite" presStyleCnt="0"/>
      <dgm:spPr/>
    </dgm:pt>
    <dgm:pt modelId="{4EDD10F0-1B15-4EB4-8AB3-C7968BF9E5E7}" type="pres">
      <dgm:prSet presAssocID="{66E873E6-A465-4B81-BE9C-4CF3FE0F11D6}" presName="rootText" presStyleLbl="node4" presStyleIdx="0" presStyleCnt="5">
        <dgm:presLayoutVars>
          <dgm:chPref val="3"/>
        </dgm:presLayoutVars>
      </dgm:prSet>
      <dgm:spPr/>
    </dgm:pt>
    <dgm:pt modelId="{817F0415-7088-49BA-AFBF-17C555876D14}" type="pres">
      <dgm:prSet presAssocID="{66E873E6-A465-4B81-BE9C-4CF3FE0F11D6}" presName="rootConnector" presStyleLbl="node4" presStyleIdx="0" presStyleCnt="5"/>
      <dgm:spPr/>
    </dgm:pt>
    <dgm:pt modelId="{C0F8E781-6918-4317-9192-C7D2E50427EA}" type="pres">
      <dgm:prSet presAssocID="{66E873E6-A465-4B81-BE9C-4CF3FE0F11D6}" presName="hierChild4" presStyleCnt="0"/>
      <dgm:spPr/>
    </dgm:pt>
    <dgm:pt modelId="{39290821-B25E-40DC-836A-AF3ECE0F23DA}" type="pres">
      <dgm:prSet presAssocID="{66E873E6-A465-4B81-BE9C-4CF3FE0F11D6}" presName="hierChild5" presStyleCnt="0"/>
      <dgm:spPr/>
    </dgm:pt>
    <dgm:pt modelId="{312678A2-B9D7-45B2-9A31-680D7CEE0A71}" type="pres">
      <dgm:prSet presAssocID="{693D3838-2B25-49AF-B551-57FCEF0B5736}" presName="hierChild5" presStyleCnt="0"/>
      <dgm:spPr/>
    </dgm:pt>
    <dgm:pt modelId="{F084CDF1-851B-4827-ABD3-490BA3C70BF8}" type="pres">
      <dgm:prSet presAssocID="{8AF5A3EF-CD93-45E6-BE4A-8302764E56CA}" presName="hierChild5" presStyleCnt="0"/>
      <dgm:spPr/>
    </dgm:pt>
    <dgm:pt modelId="{64A323EB-5A86-4C73-AB7B-13959FFEA65A}" type="pres">
      <dgm:prSet presAssocID="{AE6717AE-DD57-46EF-B99B-973059BC5C51}" presName="Name35" presStyleLbl="parChTrans1D2" presStyleIdx="1" presStyleCnt="2"/>
      <dgm:spPr/>
    </dgm:pt>
    <dgm:pt modelId="{7B43D323-6C3B-403C-99FE-6D553373A292}" type="pres">
      <dgm:prSet presAssocID="{211DA246-EFED-46E2-A749-6F69584BE78F}" presName="hierRoot2" presStyleCnt="0">
        <dgm:presLayoutVars>
          <dgm:hierBranch/>
        </dgm:presLayoutVars>
      </dgm:prSet>
      <dgm:spPr/>
    </dgm:pt>
    <dgm:pt modelId="{1817E4D1-B082-478E-9901-31FE1EADB954}" type="pres">
      <dgm:prSet presAssocID="{211DA246-EFED-46E2-A749-6F69584BE78F}" presName="rootComposite" presStyleCnt="0"/>
      <dgm:spPr/>
    </dgm:pt>
    <dgm:pt modelId="{06C72F09-1090-4810-89B8-F92389899EF6}" type="pres">
      <dgm:prSet presAssocID="{211DA246-EFED-46E2-A749-6F69584BE78F}" presName="rootText" presStyleLbl="node2" presStyleIdx="1" presStyleCnt="2">
        <dgm:presLayoutVars>
          <dgm:chPref val="3"/>
        </dgm:presLayoutVars>
      </dgm:prSet>
      <dgm:spPr/>
    </dgm:pt>
    <dgm:pt modelId="{B829E2D8-7359-4437-A62F-CA1FC96C9079}" type="pres">
      <dgm:prSet presAssocID="{211DA246-EFED-46E2-A749-6F69584BE78F}" presName="rootConnector" presStyleLbl="node2" presStyleIdx="1" presStyleCnt="2"/>
      <dgm:spPr/>
    </dgm:pt>
    <dgm:pt modelId="{39802617-38D9-45E6-A02A-C3F498D87801}" type="pres">
      <dgm:prSet presAssocID="{211DA246-EFED-46E2-A749-6F69584BE78F}" presName="hierChild4" presStyleCnt="0"/>
      <dgm:spPr/>
    </dgm:pt>
    <dgm:pt modelId="{55D5F948-3DA6-4E5D-B293-9B6B61E67C62}" type="pres">
      <dgm:prSet presAssocID="{84686925-B385-4073-9625-39E00470D178}" presName="Name35" presStyleLbl="parChTrans1D3" presStyleIdx="1" presStyleCnt="3"/>
      <dgm:spPr/>
    </dgm:pt>
    <dgm:pt modelId="{B10660DA-AC4A-4E12-9E79-7443107E95DF}" type="pres">
      <dgm:prSet presAssocID="{246C7861-F965-4402-A708-C4C33A71E72A}" presName="hierRoot2" presStyleCnt="0">
        <dgm:presLayoutVars>
          <dgm:hierBranch val="r"/>
        </dgm:presLayoutVars>
      </dgm:prSet>
      <dgm:spPr/>
    </dgm:pt>
    <dgm:pt modelId="{BA626124-F3BB-4507-9199-7D9AB54E5C72}" type="pres">
      <dgm:prSet presAssocID="{246C7861-F965-4402-A708-C4C33A71E72A}" presName="rootComposite" presStyleCnt="0"/>
      <dgm:spPr/>
    </dgm:pt>
    <dgm:pt modelId="{15A14F59-E131-45BF-BB18-EAA6F2533DE2}" type="pres">
      <dgm:prSet presAssocID="{246C7861-F965-4402-A708-C4C33A71E72A}" presName="rootText" presStyleLbl="node3" presStyleIdx="1" presStyleCnt="3">
        <dgm:presLayoutVars>
          <dgm:chPref val="3"/>
        </dgm:presLayoutVars>
      </dgm:prSet>
      <dgm:spPr/>
    </dgm:pt>
    <dgm:pt modelId="{C67B3C7F-3530-4979-8872-E004EB9D078C}" type="pres">
      <dgm:prSet presAssocID="{246C7861-F965-4402-A708-C4C33A71E72A}" presName="rootConnector" presStyleLbl="node3" presStyleIdx="1" presStyleCnt="3"/>
      <dgm:spPr/>
    </dgm:pt>
    <dgm:pt modelId="{E779FBFE-08A3-4E64-BC64-1A099512BFC6}" type="pres">
      <dgm:prSet presAssocID="{246C7861-F965-4402-A708-C4C33A71E72A}" presName="hierChild4" presStyleCnt="0"/>
      <dgm:spPr/>
    </dgm:pt>
    <dgm:pt modelId="{04D98D6D-4329-4802-BD98-29749EFA4D8E}" type="pres">
      <dgm:prSet presAssocID="{BC7B2EE4-6176-4F78-BA35-4FD3BFA690E1}" presName="Name50" presStyleLbl="parChTrans1D4" presStyleIdx="1" presStyleCnt="5"/>
      <dgm:spPr/>
    </dgm:pt>
    <dgm:pt modelId="{3EB4E92C-EA3D-43FF-AB37-2530A19C5924}" type="pres">
      <dgm:prSet presAssocID="{DC56292B-93C1-470F-8461-0A78CACB76EA}" presName="hierRoot2" presStyleCnt="0">
        <dgm:presLayoutVars>
          <dgm:hierBranch val="r"/>
        </dgm:presLayoutVars>
      </dgm:prSet>
      <dgm:spPr/>
    </dgm:pt>
    <dgm:pt modelId="{F8367C5F-3651-4E97-980D-9679716DFD31}" type="pres">
      <dgm:prSet presAssocID="{DC56292B-93C1-470F-8461-0A78CACB76EA}" presName="rootComposite" presStyleCnt="0"/>
      <dgm:spPr/>
    </dgm:pt>
    <dgm:pt modelId="{B3BC9B94-CC9F-4A52-B710-4599C08BA5BE}" type="pres">
      <dgm:prSet presAssocID="{DC56292B-93C1-470F-8461-0A78CACB76EA}" presName="rootText" presStyleLbl="node4" presStyleIdx="1" presStyleCnt="5">
        <dgm:presLayoutVars>
          <dgm:chPref val="3"/>
        </dgm:presLayoutVars>
      </dgm:prSet>
      <dgm:spPr/>
    </dgm:pt>
    <dgm:pt modelId="{CC2E61CE-11DB-46EC-BF5F-061185485AAE}" type="pres">
      <dgm:prSet presAssocID="{DC56292B-93C1-470F-8461-0A78CACB76EA}" presName="rootConnector" presStyleLbl="node4" presStyleIdx="1" presStyleCnt="5"/>
      <dgm:spPr/>
    </dgm:pt>
    <dgm:pt modelId="{BD49F269-67BD-4DE4-AA85-B73F0AFFA1DF}" type="pres">
      <dgm:prSet presAssocID="{DC56292B-93C1-470F-8461-0A78CACB76EA}" presName="hierChild4" presStyleCnt="0"/>
      <dgm:spPr/>
    </dgm:pt>
    <dgm:pt modelId="{DF42EB19-0BDE-4CC2-B51C-8C5C3C21B1D3}" type="pres">
      <dgm:prSet presAssocID="{DC56292B-93C1-470F-8461-0A78CACB76EA}" presName="hierChild5" presStyleCnt="0"/>
      <dgm:spPr/>
    </dgm:pt>
    <dgm:pt modelId="{CDBCFCCD-21AE-4E2E-93BB-0726C78CC42E}" type="pres">
      <dgm:prSet presAssocID="{D0D5C9BD-8B5B-43A3-8CAF-D8262E238440}" presName="Name50" presStyleLbl="parChTrans1D4" presStyleIdx="2" presStyleCnt="5"/>
      <dgm:spPr/>
    </dgm:pt>
    <dgm:pt modelId="{9E71C02A-2849-45FD-9B5D-C32F58EAC534}" type="pres">
      <dgm:prSet presAssocID="{69E1BF95-982B-4B2D-8F8B-47E4A9446A24}" presName="hierRoot2" presStyleCnt="0">
        <dgm:presLayoutVars>
          <dgm:hierBranch val="r"/>
        </dgm:presLayoutVars>
      </dgm:prSet>
      <dgm:spPr/>
    </dgm:pt>
    <dgm:pt modelId="{5F3C6B03-21D2-471F-8184-7C269AB112F1}" type="pres">
      <dgm:prSet presAssocID="{69E1BF95-982B-4B2D-8F8B-47E4A9446A24}" presName="rootComposite" presStyleCnt="0"/>
      <dgm:spPr/>
    </dgm:pt>
    <dgm:pt modelId="{E7933D10-1D0E-4972-ABA4-FAE267B34FA9}" type="pres">
      <dgm:prSet presAssocID="{69E1BF95-982B-4B2D-8F8B-47E4A9446A24}" presName="rootText" presStyleLbl="node4" presStyleIdx="2" presStyleCnt="5">
        <dgm:presLayoutVars>
          <dgm:chPref val="3"/>
        </dgm:presLayoutVars>
      </dgm:prSet>
      <dgm:spPr/>
    </dgm:pt>
    <dgm:pt modelId="{FF7F3127-2C51-494D-B50D-38E7212FE1A8}" type="pres">
      <dgm:prSet presAssocID="{69E1BF95-982B-4B2D-8F8B-47E4A9446A24}" presName="rootConnector" presStyleLbl="node4" presStyleIdx="2" presStyleCnt="5"/>
      <dgm:spPr/>
    </dgm:pt>
    <dgm:pt modelId="{8029A614-8DF9-4C8F-B762-450994A5CBE5}" type="pres">
      <dgm:prSet presAssocID="{69E1BF95-982B-4B2D-8F8B-47E4A9446A24}" presName="hierChild4" presStyleCnt="0"/>
      <dgm:spPr/>
    </dgm:pt>
    <dgm:pt modelId="{4827335F-11EE-4EA5-9C74-7D2F4BC3FC5F}" type="pres">
      <dgm:prSet presAssocID="{69E1BF95-982B-4B2D-8F8B-47E4A9446A24}" presName="hierChild5" presStyleCnt="0"/>
      <dgm:spPr/>
    </dgm:pt>
    <dgm:pt modelId="{4A5EFEDF-A781-4521-822F-C1B36DEA5A2F}" type="pres">
      <dgm:prSet presAssocID="{246C7861-F965-4402-A708-C4C33A71E72A}" presName="hierChild5" presStyleCnt="0"/>
      <dgm:spPr/>
    </dgm:pt>
    <dgm:pt modelId="{F05C6FCF-D977-4DB0-8A22-0502D6336F7E}" type="pres">
      <dgm:prSet presAssocID="{12ED1B34-F4C3-4B94-A379-EF9FD665727C}" presName="Name35" presStyleLbl="parChTrans1D3" presStyleIdx="2" presStyleCnt="3"/>
      <dgm:spPr/>
    </dgm:pt>
    <dgm:pt modelId="{8DCBF4B8-C1AA-42C1-A1B2-5F009E00CD96}" type="pres">
      <dgm:prSet presAssocID="{1D74567E-973B-4F86-BE33-8DC58C78705C}" presName="hierRoot2" presStyleCnt="0">
        <dgm:presLayoutVars>
          <dgm:hierBranch val="r"/>
        </dgm:presLayoutVars>
      </dgm:prSet>
      <dgm:spPr/>
    </dgm:pt>
    <dgm:pt modelId="{3C9994DC-C0D0-442C-BB06-8A764904C7F9}" type="pres">
      <dgm:prSet presAssocID="{1D74567E-973B-4F86-BE33-8DC58C78705C}" presName="rootComposite" presStyleCnt="0"/>
      <dgm:spPr/>
    </dgm:pt>
    <dgm:pt modelId="{47A0AF8E-C77A-403D-929F-B2F767DED65C}" type="pres">
      <dgm:prSet presAssocID="{1D74567E-973B-4F86-BE33-8DC58C78705C}" presName="rootText" presStyleLbl="node3" presStyleIdx="2" presStyleCnt="3">
        <dgm:presLayoutVars>
          <dgm:chPref val="3"/>
        </dgm:presLayoutVars>
      </dgm:prSet>
      <dgm:spPr/>
    </dgm:pt>
    <dgm:pt modelId="{4029A428-D8A7-4E16-BF05-C02F7FFAA173}" type="pres">
      <dgm:prSet presAssocID="{1D74567E-973B-4F86-BE33-8DC58C78705C}" presName="rootConnector" presStyleLbl="node3" presStyleIdx="2" presStyleCnt="3"/>
      <dgm:spPr/>
    </dgm:pt>
    <dgm:pt modelId="{EB3D9B1B-02F5-4D17-8AE2-E11ABD693E6E}" type="pres">
      <dgm:prSet presAssocID="{1D74567E-973B-4F86-BE33-8DC58C78705C}" presName="hierChild4" presStyleCnt="0"/>
      <dgm:spPr/>
    </dgm:pt>
    <dgm:pt modelId="{98B14BFA-BF79-471B-9409-BED624FE41BE}" type="pres">
      <dgm:prSet presAssocID="{5D49AC48-ED87-48A1-80FC-C8D2BEDE8EFF}" presName="Name50" presStyleLbl="parChTrans1D4" presStyleIdx="3" presStyleCnt="5"/>
      <dgm:spPr/>
    </dgm:pt>
    <dgm:pt modelId="{FCCAFAD2-0A60-46AF-AA23-486016016F36}" type="pres">
      <dgm:prSet presAssocID="{10C5390C-70AA-4891-86E3-D49159D1B510}" presName="hierRoot2" presStyleCnt="0">
        <dgm:presLayoutVars>
          <dgm:hierBranch val="r"/>
        </dgm:presLayoutVars>
      </dgm:prSet>
      <dgm:spPr/>
    </dgm:pt>
    <dgm:pt modelId="{B9995F36-18CE-4F30-888C-009188695FE3}" type="pres">
      <dgm:prSet presAssocID="{10C5390C-70AA-4891-86E3-D49159D1B510}" presName="rootComposite" presStyleCnt="0"/>
      <dgm:spPr/>
    </dgm:pt>
    <dgm:pt modelId="{5263DA0F-8066-4E46-BA1A-39F639EC2659}" type="pres">
      <dgm:prSet presAssocID="{10C5390C-70AA-4891-86E3-D49159D1B510}" presName="rootText" presStyleLbl="node4" presStyleIdx="3" presStyleCnt="5">
        <dgm:presLayoutVars>
          <dgm:chPref val="3"/>
        </dgm:presLayoutVars>
      </dgm:prSet>
      <dgm:spPr/>
    </dgm:pt>
    <dgm:pt modelId="{4716898E-8564-4B26-968E-681724ABE7B9}" type="pres">
      <dgm:prSet presAssocID="{10C5390C-70AA-4891-86E3-D49159D1B510}" presName="rootConnector" presStyleLbl="node4" presStyleIdx="3" presStyleCnt="5"/>
      <dgm:spPr/>
    </dgm:pt>
    <dgm:pt modelId="{BB627E9A-C1E4-4DFD-BC38-EFF6EEA3A32D}" type="pres">
      <dgm:prSet presAssocID="{10C5390C-70AA-4891-86E3-D49159D1B510}" presName="hierChild4" presStyleCnt="0"/>
      <dgm:spPr/>
    </dgm:pt>
    <dgm:pt modelId="{E8CC31BA-7A80-47D3-8562-0F0AEA6DB7FF}" type="pres">
      <dgm:prSet presAssocID="{10C5390C-70AA-4891-86E3-D49159D1B510}" presName="hierChild5" presStyleCnt="0"/>
      <dgm:spPr/>
    </dgm:pt>
    <dgm:pt modelId="{5FB9EAAD-7BC7-4D4A-A964-A5515384E2ED}" type="pres">
      <dgm:prSet presAssocID="{7862B3E3-BC8A-4975-8D38-97FD9F319B28}" presName="Name50" presStyleLbl="parChTrans1D4" presStyleIdx="4" presStyleCnt="5"/>
      <dgm:spPr/>
    </dgm:pt>
    <dgm:pt modelId="{FAEA8E39-CEEB-4F50-B0ED-1824DEF3F2FD}" type="pres">
      <dgm:prSet presAssocID="{53B84ACD-9ED8-484B-9D78-638B5401B437}" presName="hierRoot2" presStyleCnt="0">
        <dgm:presLayoutVars>
          <dgm:hierBranch val="r"/>
        </dgm:presLayoutVars>
      </dgm:prSet>
      <dgm:spPr/>
    </dgm:pt>
    <dgm:pt modelId="{D42252BA-B12F-4E69-BECD-AA3C25C85818}" type="pres">
      <dgm:prSet presAssocID="{53B84ACD-9ED8-484B-9D78-638B5401B437}" presName="rootComposite" presStyleCnt="0"/>
      <dgm:spPr/>
    </dgm:pt>
    <dgm:pt modelId="{A655A4CD-2632-4702-9EC3-DE7E6F88517C}" type="pres">
      <dgm:prSet presAssocID="{53B84ACD-9ED8-484B-9D78-638B5401B437}" presName="rootText" presStyleLbl="node4" presStyleIdx="4" presStyleCnt="5">
        <dgm:presLayoutVars>
          <dgm:chPref val="3"/>
        </dgm:presLayoutVars>
      </dgm:prSet>
      <dgm:spPr/>
    </dgm:pt>
    <dgm:pt modelId="{4668604D-FBFE-4EF0-A90F-024786F6F743}" type="pres">
      <dgm:prSet presAssocID="{53B84ACD-9ED8-484B-9D78-638B5401B437}" presName="rootConnector" presStyleLbl="node4" presStyleIdx="4" presStyleCnt="5"/>
      <dgm:spPr/>
    </dgm:pt>
    <dgm:pt modelId="{8A9DC6B6-A7AB-40EB-8155-B23847AFF099}" type="pres">
      <dgm:prSet presAssocID="{53B84ACD-9ED8-484B-9D78-638B5401B437}" presName="hierChild4" presStyleCnt="0"/>
      <dgm:spPr/>
    </dgm:pt>
    <dgm:pt modelId="{1D1D3355-87FC-404A-B331-C03EAD3ADE3C}" type="pres">
      <dgm:prSet presAssocID="{53B84ACD-9ED8-484B-9D78-638B5401B437}" presName="hierChild5" presStyleCnt="0"/>
      <dgm:spPr/>
    </dgm:pt>
    <dgm:pt modelId="{2B0D31B6-B182-4B03-A220-2DA1A19D3A96}" type="pres">
      <dgm:prSet presAssocID="{1D74567E-973B-4F86-BE33-8DC58C78705C}" presName="hierChild5" presStyleCnt="0"/>
      <dgm:spPr/>
    </dgm:pt>
    <dgm:pt modelId="{3BC54254-DFDE-48B7-AC67-0B71A2262D9F}" type="pres">
      <dgm:prSet presAssocID="{211DA246-EFED-46E2-A749-6F69584BE78F}" presName="hierChild5" presStyleCnt="0"/>
      <dgm:spPr/>
    </dgm:pt>
    <dgm:pt modelId="{3A9A5042-9630-40DF-80B1-0635B2FEFB81}" type="pres">
      <dgm:prSet presAssocID="{A99789D8-87F2-44AF-AE47-8317D2656AFE}" presName="hierChild3" presStyleCnt="0"/>
      <dgm:spPr/>
    </dgm:pt>
  </dgm:ptLst>
  <dgm:cxnLst>
    <dgm:cxn modelId="{682D8D76-6D6C-43ED-A0F7-B19368CED8EB}" type="presOf" srcId="{11C0908F-659C-4B33-844A-9A2BF9D19ED5}" destId="{C60BA58B-6B9C-47B7-82E4-0A770F6F8EBB}" srcOrd="0" destOrd="0" presId="urn:microsoft.com/office/officeart/2005/8/layout/orgChart1"/>
    <dgm:cxn modelId="{08F53EF4-DE21-4F04-8B53-76878745ABB6}" type="presOf" srcId="{D0D5C9BD-8B5B-43A3-8CAF-D8262E238440}" destId="{CDBCFCCD-21AE-4E2E-93BB-0726C78CC42E}" srcOrd="0" destOrd="0" presId="urn:microsoft.com/office/officeart/2005/8/layout/orgChart1"/>
    <dgm:cxn modelId="{3EEE6550-190D-463A-A45F-247ACB8BCCF6}" type="presOf" srcId="{A99789D8-87F2-44AF-AE47-8317D2656AFE}" destId="{8034AB30-7011-4CD6-A7E4-160BB5314EF9}" srcOrd="1" destOrd="0" presId="urn:microsoft.com/office/officeart/2005/8/layout/orgChart1"/>
    <dgm:cxn modelId="{35CB5306-6760-47AD-847B-D874CD18A021}" srcId="{1D74567E-973B-4F86-BE33-8DC58C78705C}" destId="{10C5390C-70AA-4891-86E3-D49159D1B510}" srcOrd="0" destOrd="0" parTransId="{5D49AC48-ED87-48A1-80FC-C8D2BEDE8EFF}" sibTransId="{43544D7D-558C-4875-A628-181B779380EF}"/>
    <dgm:cxn modelId="{33A31676-5C4C-4094-B4A8-7D0FAD482377}" srcId="{246C7861-F965-4402-A708-C4C33A71E72A}" destId="{69E1BF95-982B-4B2D-8F8B-47E4A9446A24}" srcOrd="1" destOrd="0" parTransId="{D0D5C9BD-8B5B-43A3-8CAF-D8262E238440}" sibTransId="{58B080AA-4E4B-4FA5-B158-3B9880B580B4}"/>
    <dgm:cxn modelId="{77966383-98AD-4D16-831B-BA89172E3D50}" srcId="{FD309928-C2E2-4087-9692-FC03AAD2BEF7}" destId="{A99789D8-87F2-44AF-AE47-8317D2656AFE}" srcOrd="0" destOrd="0" parTransId="{B88A61F8-4BA6-4276-B257-995341297058}" sibTransId="{0BABAC63-3819-4F32-8E97-9DAEA2415139}"/>
    <dgm:cxn modelId="{BC7A9B3A-5BE2-4C30-8B1A-45FE83A54184}" type="presOf" srcId="{53B84ACD-9ED8-484B-9D78-638B5401B437}" destId="{A655A4CD-2632-4702-9EC3-DE7E6F88517C}" srcOrd="0" destOrd="0" presId="urn:microsoft.com/office/officeart/2005/8/layout/orgChart1"/>
    <dgm:cxn modelId="{F0DD6080-64D2-47AB-A01D-16D51B98FEA4}" type="presOf" srcId="{246C7861-F965-4402-A708-C4C33A71E72A}" destId="{C67B3C7F-3530-4979-8872-E004EB9D078C}" srcOrd="1" destOrd="0" presId="urn:microsoft.com/office/officeart/2005/8/layout/orgChart1"/>
    <dgm:cxn modelId="{8C4C13D1-7162-492B-8BDF-1825930E92A4}" type="presOf" srcId="{246C7861-F965-4402-A708-C4C33A71E72A}" destId="{15A14F59-E131-45BF-BB18-EAA6F2533DE2}" srcOrd="0" destOrd="0" presId="urn:microsoft.com/office/officeart/2005/8/layout/orgChart1"/>
    <dgm:cxn modelId="{EC3CAD02-7D74-4626-930F-F74D11C06C3D}" type="presOf" srcId="{12ED1B34-F4C3-4B94-A379-EF9FD665727C}" destId="{F05C6FCF-D977-4DB0-8A22-0502D6336F7E}" srcOrd="0" destOrd="0" presId="urn:microsoft.com/office/officeart/2005/8/layout/orgChart1"/>
    <dgm:cxn modelId="{B87BB4FB-54A8-4BD5-BC54-0B45AE9EC9AD}" type="presOf" srcId="{A99789D8-87F2-44AF-AE47-8317D2656AFE}" destId="{51A9F8CE-DA40-4EBF-BE96-F1DFD3596E48}" srcOrd="0" destOrd="0" presId="urn:microsoft.com/office/officeart/2005/8/layout/orgChart1"/>
    <dgm:cxn modelId="{98620068-2196-419B-8757-69772B4AEB6F}" type="presOf" srcId="{10C5390C-70AA-4891-86E3-D49159D1B510}" destId="{4716898E-8564-4B26-968E-681724ABE7B9}" srcOrd="1" destOrd="0" presId="urn:microsoft.com/office/officeart/2005/8/layout/orgChart1"/>
    <dgm:cxn modelId="{31C7A6B3-8268-4BAB-9729-A1D8D1C10008}" srcId="{246C7861-F965-4402-A708-C4C33A71E72A}" destId="{DC56292B-93C1-470F-8461-0A78CACB76EA}" srcOrd="0" destOrd="0" parTransId="{BC7B2EE4-6176-4F78-BA35-4FD3BFA690E1}" sibTransId="{09C0E240-EC93-4FE1-94E0-8AD3CDD76509}"/>
    <dgm:cxn modelId="{46CD8EF2-8751-47C7-8BF8-F5541623C700}" type="presOf" srcId="{66E873E6-A465-4B81-BE9C-4CF3FE0F11D6}" destId="{817F0415-7088-49BA-AFBF-17C555876D14}" srcOrd="1" destOrd="0" presId="urn:microsoft.com/office/officeart/2005/8/layout/orgChart1"/>
    <dgm:cxn modelId="{9EA4F06B-9FFD-4BD5-9A73-6CFC891C912A}" srcId="{211DA246-EFED-46E2-A749-6F69584BE78F}" destId="{246C7861-F965-4402-A708-C4C33A71E72A}" srcOrd="0" destOrd="0" parTransId="{84686925-B385-4073-9625-39E00470D178}" sibTransId="{B87AB49C-487E-4A77-BEAD-3C45A5334540}"/>
    <dgm:cxn modelId="{5F5A3373-35CC-4ACF-8715-183624BE28E7}" type="presOf" srcId="{84686925-B385-4073-9625-39E00470D178}" destId="{55D5F948-3DA6-4E5D-B293-9B6B61E67C62}" srcOrd="0" destOrd="0" presId="urn:microsoft.com/office/officeart/2005/8/layout/orgChart1"/>
    <dgm:cxn modelId="{C81D8684-07FE-4F3D-A647-2C6A931BC1F2}" type="presOf" srcId="{46BE8D57-9729-41A5-931D-78660AE7D6CB}" destId="{81DE7D5C-5681-424E-8B97-EE2E7ADF4CCF}" srcOrd="0" destOrd="0" presId="urn:microsoft.com/office/officeart/2005/8/layout/orgChart1"/>
    <dgm:cxn modelId="{420AC3A6-DD8C-41BF-B996-C6F7C0A14B7A}" srcId="{693D3838-2B25-49AF-B551-57FCEF0B5736}" destId="{66E873E6-A465-4B81-BE9C-4CF3FE0F11D6}" srcOrd="0" destOrd="0" parTransId="{11C0908F-659C-4B33-844A-9A2BF9D19ED5}" sibTransId="{0DE47231-EF8A-49ED-9B0A-10D88B81CD0E}"/>
    <dgm:cxn modelId="{82690042-2A5E-49EB-A42E-2E8F28CD6BA0}" type="presOf" srcId="{69E1BF95-982B-4B2D-8F8B-47E4A9446A24}" destId="{FF7F3127-2C51-494D-B50D-38E7212FE1A8}" srcOrd="1" destOrd="0" presId="urn:microsoft.com/office/officeart/2005/8/layout/orgChart1"/>
    <dgm:cxn modelId="{79C79931-C783-4D5E-9D5B-870D0EFF725B}" srcId="{211DA246-EFED-46E2-A749-6F69584BE78F}" destId="{1D74567E-973B-4F86-BE33-8DC58C78705C}" srcOrd="1" destOrd="0" parTransId="{12ED1B34-F4C3-4B94-A379-EF9FD665727C}" sibTransId="{E2D26774-3666-461A-BB3C-E4583F6D2329}"/>
    <dgm:cxn modelId="{D2364A41-80A5-47F7-BD87-906F04708323}" type="presOf" srcId="{211DA246-EFED-46E2-A749-6F69584BE78F}" destId="{06C72F09-1090-4810-89B8-F92389899EF6}" srcOrd="0" destOrd="0" presId="urn:microsoft.com/office/officeart/2005/8/layout/orgChart1"/>
    <dgm:cxn modelId="{131075FD-99A9-454D-9DCB-DE8E6F68CC8A}" type="presOf" srcId="{FD309928-C2E2-4087-9692-FC03AAD2BEF7}" destId="{8AA8E024-17BE-48E2-8BD9-696E4758DDAA}" srcOrd="0" destOrd="0" presId="urn:microsoft.com/office/officeart/2005/8/layout/orgChart1"/>
    <dgm:cxn modelId="{A9DAFEAB-498E-479B-8FF6-683C118945B1}" type="presOf" srcId="{211DA246-EFED-46E2-A749-6F69584BE78F}" destId="{B829E2D8-7359-4437-A62F-CA1FC96C9079}" srcOrd="1" destOrd="0" presId="urn:microsoft.com/office/officeart/2005/8/layout/orgChart1"/>
    <dgm:cxn modelId="{BC18F25F-1D98-40A2-8FF7-869F656BAF66}" type="presOf" srcId="{BC7B2EE4-6176-4F78-BA35-4FD3BFA690E1}" destId="{04D98D6D-4329-4802-BD98-29749EFA4D8E}" srcOrd="0" destOrd="0" presId="urn:microsoft.com/office/officeart/2005/8/layout/orgChart1"/>
    <dgm:cxn modelId="{53CC9D3D-E074-4021-9AD3-72503F69D465}" type="presOf" srcId="{7862B3E3-BC8A-4975-8D38-97FD9F319B28}" destId="{5FB9EAAD-7BC7-4D4A-A964-A5515384E2ED}" srcOrd="0" destOrd="0" presId="urn:microsoft.com/office/officeart/2005/8/layout/orgChart1"/>
    <dgm:cxn modelId="{DDCEAAD7-DAFE-4736-95DA-7503462A0603}" type="presOf" srcId="{DC56292B-93C1-470F-8461-0A78CACB76EA}" destId="{CC2E61CE-11DB-46EC-BF5F-061185485AAE}" srcOrd="1" destOrd="0" presId="urn:microsoft.com/office/officeart/2005/8/layout/orgChart1"/>
    <dgm:cxn modelId="{99BA4EBC-C2A5-4468-847B-8CB5F24890D0}" type="presOf" srcId="{1E326202-F1B8-4C8D-9AD2-4472C6FBE573}" destId="{7B4A152E-C7F1-4954-A9C9-2FF8F3163828}" srcOrd="0" destOrd="0" presId="urn:microsoft.com/office/officeart/2005/8/layout/orgChart1"/>
    <dgm:cxn modelId="{3E131984-0E59-420A-89AA-022DDBB5BE31}" type="presOf" srcId="{693D3838-2B25-49AF-B551-57FCEF0B5736}" destId="{60293915-9245-4360-89E2-1867BB027EC6}" srcOrd="0" destOrd="0" presId="urn:microsoft.com/office/officeart/2005/8/layout/orgChart1"/>
    <dgm:cxn modelId="{17BF3BB9-01E3-44C8-A368-821068EC718C}" type="presOf" srcId="{10C5390C-70AA-4891-86E3-D49159D1B510}" destId="{5263DA0F-8066-4E46-BA1A-39F639EC2659}" srcOrd="0" destOrd="0" presId="urn:microsoft.com/office/officeart/2005/8/layout/orgChart1"/>
    <dgm:cxn modelId="{E7500501-9C39-493D-9EC5-C24222B98B92}" type="presOf" srcId="{DC56292B-93C1-470F-8461-0A78CACB76EA}" destId="{B3BC9B94-CC9F-4A52-B710-4599C08BA5BE}" srcOrd="0" destOrd="0" presId="urn:microsoft.com/office/officeart/2005/8/layout/orgChart1"/>
    <dgm:cxn modelId="{9C232B4B-F58B-4A52-9A96-216055B3E0A3}" srcId="{1D74567E-973B-4F86-BE33-8DC58C78705C}" destId="{53B84ACD-9ED8-484B-9D78-638B5401B437}" srcOrd="1" destOrd="0" parTransId="{7862B3E3-BC8A-4975-8D38-97FD9F319B28}" sibTransId="{B66EE425-E4C0-47E1-9A21-14CFAB77EB6E}"/>
    <dgm:cxn modelId="{1401B93A-B97F-4AF4-B873-36D33C34DA50}" type="presOf" srcId="{693D3838-2B25-49AF-B551-57FCEF0B5736}" destId="{E66870A1-163A-4B99-82A0-7A90A30A755D}" srcOrd="1" destOrd="0" presId="urn:microsoft.com/office/officeart/2005/8/layout/orgChart1"/>
    <dgm:cxn modelId="{6D7716D3-2AC8-4341-B14B-24D89394AD7B}" type="presOf" srcId="{5D49AC48-ED87-48A1-80FC-C8D2BEDE8EFF}" destId="{98B14BFA-BF79-471B-9409-BED624FE41BE}" srcOrd="0" destOrd="0" presId="urn:microsoft.com/office/officeart/2005/8/layout/orgChart1"/>
    <dgm:cxn modelId="{661E8D55-26B6-4ACF-A288-A183D2E15B36}" type="presOf" srcId="{1D74567E-973B-4F86-BE33-8DC58C78705C}" destId="{4029A428-D8A7-4E16-BF05-C02F7FFAA173}" srcOrd="1" destOrd="0" presId="urn:microsoft.com/office/officeart/2005/8/layout/orgChart1"/>
    <dgm:cxn modelId="{B25B6E5D-1082-4837-BCF0-DFBFCE846B1C}" srcId="{8AF5A3EF-CD93-45E6-BE4A-8302764E56CA}" destId="{693D3838-2B25-49AF-B551-57FCEF0B5736}" srcOrd="0" destOrd="0" parTransId="{46BE8D57-9729-41A5-931D-78660AE7D6CB}" sibTransId="{EFA02E7F-AAFC-43F2-A1FB-35CEDEBD83AB}"/>
    <dgm:cxn modelId="{49AACAFA-1460-4FCF-B103-76DD88818A3D}" type="presOf" srcId="{1D74567E-973B-4F86-BE33-8DC58C78705C}" destId="{47A0AF8E-C77A-403D-929F-B2F767DED65C}" srcOrd="0" destOrd="0" presId="urn:microsoft.com/office/officeart/2005/8/layout/orgChart1"/>
    <dgm:cxn modelId="{95866859-C20B-4ECB-9F13-12C32C24C2B8}" srcId="{A99789D8-87F2-44AF-AE47-8317D2656AFE}" destId="{8AF5A3EF-CD93-45E6-BE4A-8302764E56CA}" srcOrd="0" destOrd="0" parTransId="{1E326202-F1B8-4C8D-9AD2-4472C6FBE573}" sibTransId="{632460DE-FC1D-4B48-851A-E90C424C619B}"/>
    <dgm:cxn modelId="{8D261A24-0DC0-4E75-92B3-42BFF9EA0A08}" type="presOf" srcId="{53B84ACD-9ED8-484B-9D78-638B5401B437}" destId="{4668604D-FBFE-4EF0-A90F-024786F6F743}" srcOrd="1" destOrd="0" presId="urn:microsoft.com/office/officeart/2005/8/layout/orgChart1"/>
    <dgm:cxn modelId="{E708129D-3C44-4EE7-982A-EF14CECCC49F}" type="presOf" srcId="{69E1BF95-982B-4B2D-8F8B-47E4A9446A24}" destId="{E7933D10-1D0E-4972-ABA4-FAE267B34FA9}" srcOrd="0" destOrd="0" presId="urn:microsoft.com/office/officeart/2005/8/layout/orgChart1"/>
    <dgm:cxn modelId="{2F27615A-B342-45C3-B45E-27E955CF2E65}" type="presOf" srcId="{8AF5A3EF-CD93-45E6-BE4A-8302764E56CA}" destId="{03A697A3-3715-4CF3-AB8E-9902DFCC905A}" srcOrd="0" destOrd="0" presId="urn:microsoft.com/office/officeart/2005/8/layout/orgChart1"/>
    <dgm:cxn modelId="{112F6CEE-1F98-4EE6-8B70-045B0E7E1192}" type="presOf" srcId="{8AF5A3EF-CD93-45E6-BE4A-8302764E56CA}" destId="{57EFD629-3B07-4914-BCD5-A7DF0A5A2D3D}" srcOrd="1" destOrd="0" presId="urn:microsoft.com/office/officeart/2005/8/layout/orgChart1"/>
    <dgm:cxn modelId="{BEEC8C26-38C0-4831-9B7F-5CC57D621CAC}" srcId="{A99789D8-87F2-44AF-AE47-8317D2656AFE}" destId="{211DA246-EFED-46E2-A749-6F69584BE78F}" srcOrd="1" destOrd="0" parTransId="{AE6717AE-DD57-46EF-B99B-973059BC5C51}" sibTransId="{DD8B8481-78B6-42FF-BD70-45F5650F0067}"/>
    <dgm:cxn modelId="{8B16E34E-B697-433A-8171-7249C3068842}" type="presOf" srcId="{66E873E6-A465-4B81-BE9C-4CF3FE0F11D6}" destId="{4EDD10F0-1B15-4EB4-8AB3-C7968BF9E5E7}" srcOrd="0" destOrd="0" presId="urn:microsoft.com/office/officeart/2005/8/layout/orgChart1"/>
    <dgm:cxn modelId="{1AC446E8-201C-4614-8CC6-9F3FFBE925D5}" type="presOf" srcId="{AE6717AE-DD57-46EF-B99B-973059BC5C51}" destId="{64A323EB-5A86-4C73-AB7B-13959FFEA65A}" srcOrd="0" destOrd="0" presId="urn:microsoft.com/office/officeart/2005/8/layout/orgChart1"/>
    <dgm:cxn modelId="{F1062792-4730-4FC5-8541-67983E833096}" type="presParOf" srcId="{8AA8E024-17BE-48E2-8BD9-696E4758DDAA}" destId="{8CE24DDA-B8E6-4834-A57E-FB3D8453B9B3}" srcOrd="0" destOrd="0" presId="urn:microsoft.com/office/officeart/2005/8/layout/orgChart1"/>
    <dgm:cxn modelId="{2BDCD57A-2A33-4DA2-A7C1-D467816AE6AE}" type="presParOf" srcId="{8CE24DDA-B8E6-4834-A57E-FB3D8453B9B3}" destId="{8B1F63AC-69CF-49F3-B223-13BC11A7EE43}" srcOrd="0" destOrd="0" presId="urn:microsoft.com/office/officeart/2005/8/layout/orgChart1"/>
    <dgm:cxn modelId="{6F36DE1E-0804-4FF8-AC43-AFC3DE150411}" type="presParOf" srcId="{8B1F63AC-69CF-49F3-B223-13BC11A7EE43}" destId="{51A9F8CE-DA40-4EBF-BE96-F1DFD3596E48}" srcOrd="0" destOrd="0" presId="urn:microsoft.com/office/officeart/2005/8/layout/orgChart1"/>
    <dgm:cxn modelId="{719BF3A9-435A-4889-8D06-CFC0C9CF25E2}" type="presParOf" srcId="{8B1F63AC-69CF-49F3-B223-13BC11A7EE43}" destId="{8034AB30-7011-4CD6-A7E4-160BB5314EF9}" srcOrd="1" destOrd="0" presId="urn:microsoft.com/office/officeart/2005/8/layout/orgChart1"/>
    <dgm:cxn modelId="{38ADCE8E-2DE0-4FF7-8A66-4F321CD96DB4}" type="presParOf" srcId="{8CE24DDA-B8E6-4834-A57E-FB3D8453B9B3}" destId="{3B040D5D-15DD-420B-AEA3-C9F9780CD9E3}" srcOrd="1" destOrd="0" presId="urn:microsoft.com/office/officeart/2005/8/layout/orgChart1"/>
    <dgm:cxn modelId="{BF861C67-9F34-4884-8D51-A2EDD0898BB6}" type="presParOf" srcId="{3B040D5D-15DD-420B-AEA3-C9F9780CD9E3}" destId="{7B4A152E-C7F1-4954-A9C9-2FF8F3163828}" srcOrd="0" destOrd="0" presId="urn:microsoft.com/office/officeart/2005/8/layout/orgChart1"/>
    <dgm:cxn modelId="{938BE69F-F2FA-41A6-8F35-0A626249ADF3}" type="presParOf" srcId="{3B040D5D-15DD-420B-AEA3-C9F9780CD9E3}" destId="{DA52CBDB-1F7E-4782-AEFE-196E121FDCAF}" srcOrd="1" destOrd="0" presId="urn:microsoft.com/office/officeart/2005/8/layout/orgChart1"/>
    <dgm:cxn modelId="{40C16483-4C38-49FF-A101-C2B6F4D1DD48}" type="presParOf" srcId="{DA52CBDB-1F7E-4782-AEFE-196E121FDCAF}" destId="{58B16869-CD8E-4AE9-B391-9A237F4DB08A}" srcOrd="0" destOrd="0" presId="urn:microsoft.com/office/officeart/2005/8/layout/orgChart1"/>
    <dgm:cxn modelId="{C9712187-2386-4C91-AC7E-157F3B022E71}" type="presParOf" srcId="{58B16869-CD8E-4AE9-B391-9A237F4DB08A}" destId="{03A697A3-3715-4CF3-AB8E-9902DFCC905A}" srcOrd="0" destOrd="0" presId="urn:microsoft.com/office/officeart/2005/8/layout/orgChart1"/>
    <dgm:cxn modelId="{D8152B40-2093-4CAE-B265-CF8C4D312547}" type="presParOf" srcId="{58B16869-CD8E-4AE9-B391-9A237F4DB08A}" destId="{57EFD629-3B07-4914-BCD5-A7DF0A5A2D3D}" srcOrd="1" destOrd="0" presId="urn:microsoft.com/office/officeart/2005/8/layout/orgChart1"/>
    <dgm:cxn modelId="{E20A8CA5-BDAE-4CEC-8271-3A4C4CB65D0F}" type="presParOf" srcId="{DA52CBDB-1F7E-4782-AEFE-196E121FDCAF}" destId="{049A49AA-3DA3-48DD-A7B4-F16CBBEA6AC5}" srcOrd="1" destOrd="0" presId="urn:microsoft.com/office/officeart/2005/8/layout/orgChart1"/>
    <dgm:cxn modelId="{FCAA81BF-F2E0-45D1-8984-182B56760486}" type="presParOf" srcId="{049A49AA-3DA3-48DD-A7B4-F16CBBEA6AC5}" destId="{81DE7D5C-5681-424E-8B97-EE2E7ADF4CCF}" srcOrd="0" destOrd="0" presId="urn:microsoft.com/office/officeart/2005/8/layout/orgChart1"/>
    <dgm:cxn modelId="{A19429AE-4AA6-43CB-A4E7-26EB1C1EB7B4}" type="presParOf" srcId="{049A49AA-3DA3-48DD-A7B4-F16CBBEA6AC5}" destId="{95AD4ECF-FE02-481B-A69D-1128F903A6FC}" srcOrd="1" destOrd="0" presId="urn:microsoft.com/office/officeart/2005/8/layout/orgChart1"/>
    <dgm:cxn modelId="{059261C2-A0EB-440B-9372-F31A79166125}" type="presParOf" srcId="{95AD4ECF-FE02-481B-A69D-1128F903A6FC}" destId="{CE590371-1B0D-4B82-BB49-C22516446124}" srcOrd="0" destOrd="0" presId="urn:microsoft.com/office/officeart/2005/8/layout/orgChart1"/>
    <dgm:cxn modelId="{8CFA4101-421A-4305-AC37-E1E8F97F1D9C}" type="presParOf" srcId="{CE590371-1B0D-4B82-BB49-C22516446124}" destId="{60293915-9245-4360-89E2-1867BB027EC6}" srcOrd="0" destOrd="0" presId="urn:microsoft.com/office/officeart/2005/8/layout/orgChart1"/>
    <dgm:cxn modelId="{108C9890-2681-40B4-BFCC-263F5E5829F9}" type="presParOf" srcId="{CE590371-1B0D-4B82-BB49-C22516446124}" destId="{E66870A1-163A-4B99-82A0-7A90A30A755D}" srcOrd="1" destOrd="0" presId="urn:microsoft.com/office/officeart/2005/8/layout/orgChart1"/>
    <dgm:cxn modelId="{28AD21A3-9852-47CC-85BE-DD134A873836}" type="presParOf" srcId="{95AD4ECF-FE02-481B-A69D-1128F903A6FC}" destId="{3C8E0E3C-7F98-40FC-BF01-BF52AA6997D4}" srcOrd="1" destOrd="0" presId="urn:microsoft.com/office/officeart/2005/8/layout/orgChart1"/>
    <dgm:cxn modelId="{4D6A9EE3-0B15-4FA3-8BCE-9A744F02FD71}" type="presParOf" srcId="{3C8E0E3C-7F98-40FC-BF01-BF52AA6997D4}" destId="{C60BA58B-6B9C-47B7-82E4-0A770F6F8EBB}" srcOrd="0" destOrd="0" presId="urn:microsoft.com/office/officeart/2005/8/layout/orgChart1"/>
    <dgm:cxn modelId="{51F464CB-B18C-4F04-8449-A848DAA9F62F}" type="presParOf" srcId="{3C8E0E3C-7F98-40FC-BF01-BF52AA6997D4}" destId="{53634778-1662-4859-BCED-968CAB3B6BE2}" srcOrd="1" destOrd="0" presId="urn:microsoft.com/office/officeart/2005/8/layout/orgChart1"/>
    <dgm:cxn modelId="{2FC11EDB-3B14-44A0-B70F-62FC4F27D5F4}" type="presParOf" srcId="{53634778-1662-4859-BCED-968CAB3B6BE2}" destId="{F2B28BF2-1AE2-45B2-A78C-0975FF191ECA}" srcOrd="0" destOrd="0" presId="urn:microsoft.com/office/officeart/2005/8/layout/orgChart1"/>
    <dgm:cxn modelId="{1B53CB17-F3D3-4519-8BF0-1F230070E7F7}" type="presParOf" srcId="{F2B28BF2-1AE2-45B2-A78C-0975FF191ECA}" destId="{4EDD10F0-1B15-4EB4-8AB3-C7968BF9E5E7}" srcOrd="0" destOrd="0" presId="urn:microsoft.com/office/officeart/2005/8/layout/orgChart1"/>
    <dgm:cxn modelId="{44362563-14DD-42EB-A4A0-642C3D953FC4}" type="presParOf" srcId="{F2B28BF2-1AE2-45B2-A78C-0975FF191ECA}" destId="{817F0415-7088-49BA-AFBF-17C555876D14}" srcOrd="1" destOrd="0" presId="urn:microsoft.com/office/officeart/2005/8/layout/orgChart1"/>
    <dgm:cxn modelId="{F997397A-DAD2-4B3B-A0C5-7E953DAD5EDD}" type="presParOf" srcId="{53634778-1662-4859-BCED-968CAB3B6BE2}" destId="{C0F8E781-6918-4317-9192-C7D2E50427EA}" srcOrd="1" destOrd="0" presId="urn:microsoft.com/office/officeart/2005/8/layout/orgChart1"/>
    <dgm:cxn modelId="{0C1973FD-4601-4ACE-B08E-ACE7284B1AAF}" type="presParOf" srcId="{53634778-1662-4859-BCED-968CAB3B6BE2}" destId="{39290821-B25E-40DC-836A-AF3ECE0F23DA}" srcOrd="2" destOrd="0" presId="urn:microsoft.com/office/officeart/2005/8/layout/orgChart1"/>
    <dgm:cxn modelId="{EF7D7369-1411-461F-B816-DFA550695FA1}" type="presParOf" srcId="{95AD4ECF-FE02-481B-A69D-1128F903A6FC}" destId="{312678A2-B9D7-45B2-9A31-680D7CEE0A71}" srcOrd="2" destOrd="0" presId="urn:microsoft.com/office/officeart/2005/8/layout/orgChart1"/>
    <dgm:cxn modelId="{35F4FF09-F0D4-48F7-99A7-561D883A6B13}" type="presParOf" srcId="{DA52CBDB-1F7E-4782-AEFE-196E121FDCAF}" destId="{F084CDF1-851B-4827-ABD3-490BA3C70BF8}" srcOrd="2" destOrd="0" presId="urn:microsoft.com/office/officeart/2005/8/layout/orgChart1"/>
    <dgm:cxn modelId="{E6EFCCD9-963D-453E-966E-6BC7BB44C276}" type="presParOf" srcId="{3B040D5D-15DD-420B-AEA3-C9F9780CD9E3}" destId="{64A323EB-5A86-4C73-AB7B-13959FFEA65A}" srcOrd="2" destOrd="0" presId="urn:microsoft.com/office/officeart/2005/8/layout/orgChart1"/>
    <dgm:cxn modelId="{F608BDF4-1EA6-4C4A-9C96-6A3AAF742122}" type="presParOf" srcId="{3B040D5D-15DD-420B-AEA3-C9F9780CD9E3}" destId="{7B43D323-6C3B-403C-99FE-6D553373A292}" srcOrd="3" destOrd="0" presId="urn:microsoft.com/office/officeart/2005/8/layout/orgChart1"/>
    <dgm:cxn modelId="{A7AF0066-63F6-4C24-A7AB-40E64DDB13FB}" type="presParOf" srcId="{7B43D323-6C3B-403C-99FE-6D553373A292}" destId="{1817E4D1-B082-478E-9901-31FE1EADB954}" srcOrd="0" destOrd="0" presId="urn:microsoft.com/office/officeart/2005/8/layout/orgChart1"/>
    <dgm:cxn modelId="{63687597-9BA4-461D-98B7-D69B7BB7F437}" type="presParOf" srcId="{1817E4D1-B082-478E-9901-31FE1EADB954}" destId="{06C72F09-1090-4810-89B8-F92389899EF6}" srcOrd="0" destOrd="0" presId="urn:microsoft.com/office/officeart/2005/8/layout/orgChart1"/>
    <dgm:cxn modelId="{37846A87-D9D0-4EC7-8AB2-5DACE4C7D603}" type="presParOf" srcId="{1817E4D1-B082-478E-9901-31FE1EADB954}" destId="{B829E2D8-7359-4437-A62F-CA1FC96C9079}" srcOrd="1" destOrd="0" presId="urn:microsoft.com/office/officeart/2005/8/layout/orgChart1"/>
    <dgm:cxn modelId="{FC3DAB46-BBD3-4C63-8732-F30A25E98DDA}" type="presParOf" srcId="{7B43D323-6C3B-403C-99FE-6D553373A292}" destId="{39802617-38D9-45E6-A02A-C3F498D87801}" srcOrd="1" destOrd="0" presId="urn:microsoft.com/office/officeart/2005/8/layout/orgChart1"/>
    <dgm:cxn modelId="{BE71AF7A-1E8B-4EBF-AF70-2D0D03B5B418}" type="presParOf" srcId="{39802617-38D9-45E6-A02A-C3F498D87801}" destId="{55D5F948-3DA6-4E5D-B293-9B6B61E67C62}" srcOrd="0" destOrd="0" presId="urn:microsoft.com/office/officeart/2005/8/layout/orgChart1"/>
    <dgm:cxn modelId="{355310CA-E805-45CF-AEFA-44E92390192E}" type="presParOf" srcId="{39802617-38D9-45E6-A02A-C3F498D87801}" destId="{B10660DA-AC4A-4E12-9E79-7443107E95DF}" srcOrd="1" destOrd="0" presId="urn:microsoft.com/office/officeart/2005/8/layout/orgChart1"/>
    <dgm:cxn modelId="{3E99BDAF-122B-42C6-9412-EA3244217608}" type="presParOf" srcId="{B10660DA-AC4A-4E12-9E79-7443107E95DF}" destId="{BA626124-F3BB-4507-9199-7D9AB54E5C72}" srcOrd="0" destOrd="0" presId="urn:microsoft.com/office/officeart/2005/8/layout/orgChart1"/>
    <dgm:cxn modelId="{AFF523C6-DB41-42C4-A733-6207537274D9}" type="presParOf" srcId="{BA626124-F3BB-4507-9199-7D9AB54E5C72}" destId="{15A14F59-E131-45BF-BB18-EAA6F2533DE2}" srcOrd="0" destOrd="0" presId="urn:microsoft.com/office/officeart/2005/8/layout/orgChart1"/>
    <dgm:cxn modelId="{8E35B557-EC32-4E23-A674-D93482EE9D4C}" type="presParOf" srcId="{BA626124-F3BB-4507-9199-7D9AB54E5C72}" destId="{C67B3C7F-3530-4979-8872-E004EB9D078C}" srcOrd="1" destOrd="0" presId="urn:microsoft.com/office/officeart/2005/8/layout/orgChart1"/>
    <dgm:cxn modelId="{87704228-FB2D-4D91-88EF-B73B63CE42DF}" type="presParOf" srcId="{B10660DA-AC4A-4E12-9E79-7443107E95DF}" destId="{E779FBFE-08A3-4E64-BC64-1A099512BFC6}" srcOrd="1" destOrd="0" presId="urn:microsoft.com/office/officeart/2005/8/layout/orgChart1"/>
    <dgm:cxn modelId="{07DBFB0C-8773-4A4F-82D6-30CCB6B5243E}" type="presParOf" srcId="{E779FBFE-08A3-4E64-BC64-1A099512BFC6}" destId="{04D98D6D-4329-4802-BD98-29749EFA4D8E}" srcOrd="0" destOrd="0" presId="urn:microsoft.com/office/officeart/2005/8/layout/orgChart1"/>
    <dgm:cxn modelId="{ED0D3177-C4F5-4E23-AE7D-32B239977CB6}" type="presParOf" srcId="{E779FBFE-08A3-4E64-BC64-1A099512BFC6}" destId="{3EB4E92C-EA3D-43FF-AB37-2530A19C5924}" srcOrd="1" destOrd="0" presId="urn:microsoft.com/office/officeart/2005/8/layout/orgChart1"/>
    <dgm:cxn modelId="{A2B70F42-95E5-4BAC-B9E3-A5514FCDA7EE}" type="presParOf" srcId="{3EB4E92C-EA3D-43FF-AB37-2530A19C5924}" destId="{F8367C5F-3651-4E97-980D-9679716DFD31}" srcOrd="0" destOrd="0" presId="urn:microsoft.com/office/officeart/2005/8/layout/orgChart1"/>
    <dgm:cxn modelId="{96931466-864C-46D3-8607-421C4DDA196A}" type="presParOf" srcId="{F8367C5F-3651-4E97-980D-9679716DFD31}" destId="{B3BC9B94-CC9F-4A52-B710-4599C08BA5BE}" srcOrd="0" destOrd="0" presId="urn:microsoft.com/office/officeart/2005/8/layout/orgChart1"/>
    <dgm:cxn modelId="{A09F7EBD-3088-478F-AB0F-30921A2DF082}" type="presParOf" srcId="{F8367C5F-3651-4E97-980D-9679716DFD31}" destId="{CC2E61CE-11DB-46EC-BF5F-061185485AAE}" srcOrd="1" destOrd="0" presId="urn:microsoft.com/office/officeart/2005/8/layout/orgChart1"/>
    <dgm:cxn modelId="{C0D19CC3-8DC8-4040-939E-D64A4C45F05A}" type="presParOf" srcId="{3EB4E92C-EA3D-43FF-AB37-2530A19C5924}" destId="{BD49F269-67BD-4DE4-AA85-B73F0AFFA1DF}" srcOrd="1" destOrd="0" presId="urn:microsoft.com/office/officeart/2005/8/layout/orgChart1"/>
    <dgm:cxn modelId="{40CCEF79-CF77-4FEC-8765-399548029E17}" type="presParOf" srcId="{3EB4E92C-EA3D-43FF-AB37-2530A19C5924}" destId="{DF42EB19-0BDE-4CC2-B51C-8C5C3C21B1D3}" srcOrd="2" destOrd="0" presId="urn:microsoft.com/office/officeart/2005/8/layout/orgChart1"/>
    <dgm:cxn modelId="{06792AF0-8E8C-42AE-8C28-CAB40F20D164}" type="presParOf" srcId="{E779FBFE-08A3-4E64-BC64-1A099512BFC6}" destId="{CDBCFCCD-21AE-4E2E-93BB-0726C78CC42E}" srcOrd="2" destOrd="0" presId="urn:microsoft.com/office/officeart/2005/8/layout/orgChart1"/>
    <dgm:cxn modelId="{FAD31D44-FBE6-4011-8864-452C04903CFC}" type="presParOf" srcId="{E779FBFE-08A3-4E64-BC64-1A099512BFC6}" destId="{9E71C02A-2849-45FD-9B5D-C32F58EAC534}" srcOrd="3" destOrd="0" presId="urn:microsoft.com/office/officeart/2005/8/layout/orgChart1"/>
    <dgm:cxn modelId="{DFA8943C-75B9-4777-915C-7D8A792941B6}" type="presParOf" srcId="{9E71C02A-2849-45FD-9B5D-C32F58EAC534}" destId="{5F3C6B03-21D2-471F-8184-7C269AB112F1}" srcOrd="0" destOrd="0" presId="urn:microsoft.com/office/officeart/2005/8/layout/orgChart1"/>
    <dgm:cxn modelId="{6FC696FB-5366-4E39-9A58-FE60E2B5974C}" type="presParOf" srcId="{5F3C6B03-21D2-471F-8184-7C269AB112F1}" destId="{E7933D10-1D0E-4972-ABA4-FAE267B34FA9}" srcOrd="0" destOrd="0" presId="urn:microsoft.com/office/officeart/2005/8/layout/orgChart1"/>
    <dgm:cxn modelId="{9E9041DD-32E1-4B70-A53D-10FC9DA32352}" type="presParOf" srcId="{5F3C6B03-21D2-471F-8184-7C269AB112F1}" destId="{FF7F3127-2C51-494D-B50D-38E7212FE1A8}" srcOrd="1" destOrd="0" presId="urn:microsoft.com/office/officeart/2005/8/layout/orgChart1"/>
    <dgm:cxn modelId="{47A98B4A-ED7A-4FC5-8F24-5E0D8A0FABAC}" type="presParOf" srcId="{9E71C02A-2849-45FD-9B5D-C32F58EAC534}" destId="{8029A614-8DF9-4C8F-B762-450994A5CBE5}" srcOrd="1" destOrd="0" presId="urn:microsoft.com/office/officeart/2005/8/layout/orgChart1"/>
    <dgm:cxn modelId="{EA6A7F69-57E2-4CE9-A98A-B3C7B8B39069}" type="presParOf" srcId="{9E71C02A-2849-45FD-9B5D-C32F58EAC534}" destId="{4827335F-11EE-4EA5-9C74-7D2F4BC3FC5F}" srcOrd="2" destOrd="0" presId="urn:microsoft.com/office/officeart/2005/8/layout/orgChart1"/>
    <dgm:cxn modelId="{66214283-A30E-4FBC-A47D-6A441A25E87F}" type="presParOf" srcId="{B10660DA-AC4A-4E12-9E79-7443107E95DF}" destId="{4A5EFEDF-A781-4521-822F-C1B36DEA5A2F}" srcOrd="2" destOrd="0" presId="urn:microsoft.com/office/officeart/2005/8/layout/orgChart1"/>
    <dgm:cxn modelId="{FFA7E19A-0F33-4169-8414-0992C396CF44}" type="presParOf" srcId="{39802617-38D9-45E6-A02A-C3F498D87801}" destId="{F05C6FCF-D977-4DB0-8A22-0502D6336F7E}" srcOrd="2" destOrd="0" presId="urn:microsoft.com/office/officeart/2005/8/layout/orgChart1"/>
    <dgm:cxn modelId="{8F903A0E-AE30-44CC-8978-C323BF46C55E}" type="presParOf" srcId="{39802617-38D9-45E6-A02A-C3F498D87801}" destId="{8DCBF4B8-C1AA-42C1-A1B2-5F009E00CD96}" srcOrd="3" destOrd="0" presId="urn:microsoft.com/office/officeart/2005/8/layout/orgChart1"/>
    <dgm:cxn modelId="{6BEF38C8-1511-4629-9968-68F38C9B16C5}" type="presParOf" srcId="{8DCBF4B8-C1AA-42C1-A1B2-5F009E00CD96}" destId="{3C9994DC-C0D0-442C-BB06-8A764904C7F9}" srcOrd="0" destOrd="0" presId="urn:microsoft.com/office/officeart/2005/8/layout/orgChart1"/>
    <dgm:cxn modelId="{C246EEE6-E0AD-4F9A-B26D-BC1DD04B544A}" type="presParOf" srcId="{3C9994DC-C0D0-442C-BB06-8A764904C7F9}" destId="{47A0AF8E-C77A-403D-929F-B2F767DED65C}" srcOrd="0" destOrd="0" presId="urn:microsoft.com/office/officeart/2005/8/layout/orgChart1"/>
    <dgm:cxn modelId="{664E391B-11AE-4FB4-BBDB-CE5E73216D15}" type="presParOf" srcId="{3C9994DC-C0D0-442C-BB06-8A764904C7F9}" destId="{4029A428-D8A7-4E16-BF05-C02F7FFAA173}" srcOrd="1" destOrd="0" presId="urn:microsoft.com/office/officeart/2005/8/layout/orgChart1"/>
    <dgm:cxn modelId="{C3F7425E-DB58-4213-BF4D-6802DC8D2AB0}" type="presParOf" srcId="{8DCBF4B8-C1AA-42C1-A1B2-5F009E00CD96}" destId="{EB3D9B1B-02F5-4D17-8AE2-E11ABD693E6E}" srcOrd="1" destOrd="0" presId="urn:microsoft.com/office/officeart/2005/8/layout/orgChart1"/>
    <dgm:cxn modelId="{29C20A34-2AF9-4E36-B450-018237F2113A}" type="presParOf" srcId="{EB3D9B1B-02F5-4D17-8AE2-E11ABD693E6E}" destId="{98B14BFA-BF79-471B-9409-BED624FE41BE}" srcOrd="0" destOrd="0" presId="urn:microsoft.com/office/officeart/2005/8/layout/orgChart1"/>
    <dgm:cxn modelId="{AC2F9212-617B-405B-B4CB-A70343E037FA}" type="presParOf" srcId="{EB3D9B1B-02F5-4D17-8AE2-E11ABD693E6E}" destId="{FCCAFAD2-0A60-46AF-AA23-486016016F36}" srcOrd="1" destOrd="0" presId="urn:microsoft.com/office/officeart/2005/8/layout/orgChart1"/>
    <dgm:cxn modelId="{C0F034BF-8884-4E0E-8796-ADE17E026185}" type="presParOf" srcId="{FCCAFAD2-0A60-46AF-AA23-486016016F36}" destId="{B9995F36-18CE-4F30-888C-009188695FE3}" srcOrd="0" destOrd="0" presId="urn:microsoft.com/office/officeart/2005/8/layout/orgChart1"/>
    <dgm:cxn modelId="{41E42FE5-1393-42BD-A70E-62DE828EBDB8}" type="presParOf" srcId="{B9995F36-18CE-4F30-888C-009188695FE3}" destId="{5263DA0F-8066-4E46-BA1A-39F639EC2659}" srcOrd="0" destOrd="0" presId="urn:microsoft.com/office/officeart/2005/8/layout/orgChart1"/>
    <dgm:cxn modelId="{34B58CF0-9124-4777-808F-110312769689}" type="presParOf" srcId="{B9995F36-18CE-4F30-888C-009188695FE3}" destId="{4716898E-8564-4B26-968E-681724ABE7B9}" srcOrd="1" destOrd="0" presId="urn:microsoft.com/office/officeart/2005/8/layout/orgChart1"/>
    <dgm:cxn modelId="{CD297E48-0373-490F-BBD8-2A53A4FC929A}" type="presParOf" srcId="{FCCAFAD2-0A60-46AF-AA23-486016016F36}" destId="{BB627E9A-C1E4-4DFD-BC38-EFF6EEA3A32D}" srcOrd="1" destOrd="0" presId="urn:microsoft.com/office/officeart/2005/8/layout/orgChart1"/>
    <dgm:cxn modelId="{220EDBEB-3E31-44E6-ADBD-B9A294B41126}" type="presParOf" srcId="{FCCAFAD2-0A60-46AF-AA23-486016016F36}" destId="{E8CC31BA-7A80-47D3-8562-0F0AEA6DB7FF}" srcOrd="2" destOrd="0" presId="urn:microsoft.com/office/officeart/2005/8/layout/orgChart1"/>
    <dgm:cxn modelId="{09F7B606-9915-4FD4-B73D-AFDF193DB7E4}" type="presParOf" srcId="{EB3D9B1B-02F5-4D17-8AE2-E11ABD693E6E}" destId="{5FB9EAAD-7BC7-4D4A-A964-A5515384E2ED}" srcOrd="2" destOrd="0" presId="urn:microsoft.com/office/officeart/2005/8/layout/orgChart1"/>
    <dgm:cxn modelId="{9F030225-FA0D-423E-AFE3-3D6B611BB45B}" type="presParOf" srcId="{EB3D9B1B-02F5-4D17-8AE2-E11ABD693E6E}" destId="{FAEA8E39-CEEB-4F50-B0ED-1824DEF3F2FD}" srcOrd="3" destOrd="0" presId="urn:microsoft.com/office/officeart/2005/8/layout/orgChart1"/>
    <dgm:cxn modelId="{EBB43B95-89F3-43B4-9145-CF9215531C43}" type="presParOf" srcId="{FAEA8E39-CEEB-4F50-B0ED-1824DEF3F2FD}" destId="{D42252BA-B12F-4E69-BECD-AA3C25C85818}" srcOrd="0" destOrd="0" presId="urn:microsoft.com/office/officeart/2005/8/layout/orgChart1"/>
    <dgm:cxn modelId="{1E8B66F1-9876-4734-AE81-CBF34F13E352}" type="presParOf" srcId="{D42252BA-B12F-4E69-BECD-AA3C25C85818}" destId="{A655A4CD-2632-4702-9EC3-DE7E6F88517C}" srcOrd="0" destOrd="0" presId="urn:microsoft.com/office/officeart/2005/8/layout/orgChart1"/>
    <dgm:cxn modelId="{014D6BD9-B4AA-4BB6-B969-03E5DAF4E9D4}" type="presParOf" srcId="{D42252BA-B12F-4E69-BECD-AA3C25C85818}" destId="{4668604D-FBFE-4EF0-A90F-024786F6F743}" srcOrd="1" destOrd="0" presId="urn:microsoft.com/office/officeart/2005/8/layout/orgChart1"/>
    <dgm:cxn modelId="{3B982B00-8B2E-4C5C-AC94-4E83A6386EF2}" type="presParOf" srcId="{FAEA8E39-CEEB-4F50-B0ED-1824DEF3F2FD}" destId="{8A9DC6B6-A7AB-40EB-8155-B23847AFF099}" srcOrd="1" destOrd="0" presId="urn:microsoft.com/office/officeart/2005/8/layout/orgChart1"/>
    <dgm:cxn modelId="{5351A699-9844-42E1-A471-3F63189B706C}" type="presParOf" srcId="{FAEA8E39-CEEB-4F50-B0ED-1824DEF3F2FD}" destId="{1D1D3355-87FC-404A-B331-C03EAD3ADE3C}" srcOrd="2" destOrd="0" presId="urn:microsoft.com/office/officeart/2005/8/layout/orgChart1"/>
    <dgm:cxn modelId="{43CAB447-87EC-46BA-883D-C98776825BDA}" type="presParOf" srcId="{8DCBF4B8-C1AA-42C1-A1B2-5F009E00CD96}" destId="{2B0D31B6-B182-4B03-A220-2DA1A19D3A96}" srcOrd="2" destOrd="0" presId="urn:microsoft.com/office/officeart/2005/8/layout/orgChart1"/>
    <dgm:cxn modelId="{C4C8DF04-9230-41AE-901C-975DD1875089}" type="presParOf" srcId="{7B43D323-6C3B-403C-99FE-6D553373A292}" destId="{3BC54254-DFDE-48B7-AC67-0B71A2262D9F}" srcOrd="2" destOrd="0" presId="urn:microsoft.com/office/officeart/2005/8/layout/orgChart1"/>
    <dgm:cxn modelId="{26879418-CF79-4543-9131-32D042EC0458}" type="presParOf" srcId="{8CE24DDA-B8E6-4834-A57E-FB3D8453B9B3}" destId="{3A9A5042-9630-40DF-80B1-0635B2FEFB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69E90-7F4A-4DB3-9F25-786A8F0506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02DAD43-C78F-4A8E-8216-25444AA164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 Black" pitchFamily="34" charset="0"/>
            </a:rPr>
            <a:t>Процедура мтДНК-идентификации</a:t>
          </a:r>
          <a:endParaRPr kumimoji="0" lang="ru-RU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 Black" pitchFamily="34" charset="0"/>
          </a:endParaRPr>
        </a:p>
      </dgm:t>
    </dgm:pt>
    <dgm:pt modelId="{B499CDC3-79DF-4133-9BA5-1BAA65DC369F}" type="parTrans" cxnId="{73C91E2A-A4FE-4039-8BD2-0071691B2AE1}">
      <dgm:prSet/>
      <dgm:spPr/>
    </dgm:pt>
    <dgm:pt modelId="{63DA3BB1-6ED9-40DC-B3BA-2C62CC80D1B5}" type="sibTrans" cxnId="{73C91E2A-A4FE-4039-8BD2-0071691B2AE1}">
      <dgm:prSet/>
      <dgm:spPr/>
    </dgm:pt>
    <dgm:pt modelId="{622E21D1-A8C8-4C4A-A162-162400DC2B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HV1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 и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HV2 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профили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gm:t>
    </dgm:pt>
    <dgm:pt modelId="{35DA4AD2-73B0-4F6D-A3AC-6B57B776EED6}" type="parTrans" cxnId="{50127FDC-F1EE-4867-B1DF-5441BF46550A}">
      <dgm:prSet/>
      <dgm:spPr/>
    </dgm:pt>
    <dgm:pt modelId="{D7472F61-B3D2-4EA5-BB6E-51D4EAB89068}" type="sibTrans" cxnId="{50127FDC-F1EE-4867-B1DF-5441BF46550A}">
      <dgm:prSet/>
      <dgm:spPr/>
    </dgm:pt>
    <dgm:pt modelId="{F3F62E41-274E-44FF-8C40-8C5313360D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уникальны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gm:t>
    </dgm:pt>
    <dgm:pt modelId="{08454BCA-C11B-478C-BF47-4311355C1DB9}" type="parTrans" cxnId="{B4402722-E4B0-4D07-AE6A-EC739455262A}">
      <dgm:prSet/>
      <dgm:spPr/>
    </dgm:pt>
    <dgm:pt modelId="{12629500-5CCD-40AC-83A0-682EAE9DC0B0}" type="sibTrans" cxnId="{B4402722-E4B0-4D07-AE6A-EC739455262A}">
      <dgm:prSet/>
      <dgm:spPr/>
    </dgm:pt>
    <dgm:pt modelId="{EA5318DD-0BA7-4FF4-BB98-8AF7A49525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идентичны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gm:t>
    </dgm:pt>
    <dgm:pt modelId="{92893263-9101-4C25-9747-9CEA7BF88998}" type="parTrans" cxnId="{EFE7A803-10EA-49F0-8D3F-FA0F48A30532}">
      <dgm:prSet/>
      <dgm:spPr/>
    </dgm:pt>
    <dgm:pt modelId="{18032240-A36C-4BB4-B296-89C6405A8341}" type="sibTrans" cxnId="{EFE7A803-10EA-49F0-8D3F-FA0F48A30532}">
      <dgm:prSet/>
      <dgm:spPr/>
    </dgm:pt>
    <dgm:pt modelId="{89AF9E51-0EE0-4A83-8706-EFF929279938}" type="pres">
      <dgm:prSet presAssocID="{9FA69E90-7F4A-4DB3-9F25-786A8F050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E7935B-C3FE-4BED-91FA-83A45208B566}" type="pres">
      <dgm:prSet presAssocID="{D02DAD43-C78F-4A8E-8216-25444AA16408}" presName="hierRoot1" presStyleCnt="0">
        <dgm:presLayoutVars>
          <dgm:hierBranch/>
        </dgm:presLayoutVars>
      </dgm:prSet>
      <dgm:spPr/>
    </dgm:pt>
    <dgm:pt modelId="{08E56E16-6FC6-43B6-8321-C788E4C2E259}" type="pres">
      <dgm:prSet presAssocID="{D02DAD43-C78F-4A8E-8216-25444AA16408}" presName="rootComposite1" presStyleCnt="0"/>
      <dgm:spPr/>
    </dgm:pt>
    <dgm:pt modelId="{07D6B211-0FC1-4C02-A223-D4DB6A9742EA}" type="pres">
      <dgm:prSet presAssocID="{D02DAD43-C78F-4A8E-8216-25444AA16408}" presName="rootText1" presStyleLbl="node0" presStyleIdx="0" presStyleCnt="1">
        <dgm:presLayoutVars>
          <dgm:chPref val="3"/>
        </dgm:presLayoutVars>
      </dgm:prSet>
      <dgm:spPr/>
    </dgm:pt>
    <dgm:pt modelId="{48EACA9B-1345-463E-AA0D-D204D7756D36}" type="pres">
      <dgm:prSet presAssocID="{D02DAD43-C78F-4A8E-8216-25444AA16408}" presName="rootConnector1" presStyleLbl="node1" presStyleIdx="0" presStyleCnt="0"/>
      <dgm:spPr/>
    </dgm:pt>
    <dgm:pt modelId="{0C5B4043-B0A0-494C-8DCF-9F408CA76263}" type="pres">
      <dgm:prSet presAssocID="{D02DAD43-C78F-4A8E-8216-25444AA16408}" presName="hierChild2" presStyleCnt="0"/>
      <dgm:spPr/>
    </dgm:pt>
    <dgm:pt modelId="{C2B7A99F-9F8D-4F4D-8B67-C8616D5ABE7B}" type="pres">
      <dgm:prSet presAssocID="{35DA4AD2-73B0-4F6D-A3AC-6B57B776EED6}" presName="Name35" presStyleLbl="parChTrans1D2" presStyleIdx="0" presStyleCnt="1"/>
      <dgm:spPr/>
    </dgm:pt>
    <dgm:pt modelId="{FE67130F-60B6-4924-9D9C-344D2A45DC27}" type="pres">
      <dgm:prSet presAssocID="{622E21D1-A8C8-4C4A-A162-162400DC2B72}" presName="hierRoot2" presStyleCnt="0">
        <dgm:presLayoutVars>
          <dgm:hierBranch/>
        </dgm:presLayoutVars>
      </dgm:prSet>
      <dgm:spPr/>
    </dgm:pt>
    <dgm:pt modelId="{FA0BD2EF-5539-4C9B-9CAA-F675CE3EBB43}" type="pres">
      <dgm:prSet presAssocID="{622E21D1-A8C8-4C4A-A162-162400DC2B72}" presName="rootComposite" presStyleCnt="0"/>
      <dgm:spPr/>
    </dgm:pt>
    <dgm:pt modelId="{5EDC40C5-7556-4C35-8069-DF8EF219AD7B}" type="pres">
      <dgm:prSet presAssocID="{622E21D1-A8C8-4C4A-A162-162400DC2B72}" presName="rootText" presStyleLbl="node2" presStyleIdx="0" presStyleCnt="1">
        <dgm:presLayoutVars>
          <dgm:chPref val="3"/>
        </dgm:presLayoutVars>
      </dgm:prSet>
      <dgm:spPr/>
    </dgm:pt>
    <dgm:pt modelId="{3EAABE68-CC31-4101-B79D-B2549596F057}" type="pres">
      <dgm:prSet presAssocID="{622E21D1-A8C8-4C4A-A162-162400DC2B72}" presName="rootConnector" presStyleLbl="node2" presStyleIdx="0" presStyleCnt="1"/>
      <dgm:spPr/>
    </dgm:pt>
    <dgm:pt modelId="{51C3B0F5-1AF2-4B19-84AE-2646E07D0F25}" type="pres">
      <dgm:prSet presAssocID="{622E21D1-A8C8-4C4A-A162-162400DC2B72}" presName="hierChild4" presStyleCnt="0"/>
      <dgm:spPr/>
    </dgm:pt>
    <dgm:pt modelId="{6072CB04-1703-4B25-8A57-A38866AE8C72}" type="pres">
      <dgm:prSet presAssocID="{08454BCA-C11B-478C-BF47-4311355C1DB9}" presName="Name35" presStyleLbl="parChTrans1D3" presStyleIdx="0" presStyleCnt="2"/>
      <dgm:spPr/>
    </dgm:pt>
    <dgm:pt modelId="{DFB018C6-D6F4-442A-9FB4-6A209A4D897F}" type="pres">
      <dgm:prSet presAssocID="{F3F62E41-274E-44FF-8C40-8C5313360DE0}" presName="hierRoot2" presStyleCnt="0">
        <dgm:presLayoutVars>
          <dgm:hierBranch val="r"/>
        </dgm:presLayoutVars>
      </dgm:prSet>
      <dgm:spPr/>
    </dgm:pt>
    <dgm:pt modelId="{BAFD357F-F60F-4CAA-8176-34D4B02DDB24}" type="pres">
      <dgm:prSet presAssocID="{F3F62E41-274E-44FF-8C40-8C5313360DE0}" presName="rootComposite" presStyleCnt="0"/>
      <dgm:spPr/>
    </dgm:pt>
    <dgm:pt modelId="{215CF448-74E9-46DB-932E-55D01888C1CD}" type="pres">
      <dgm:prSet presAssocID="{F3F62E41-274E-44FF-8C40-8C5313360DE0}" presName="rootText" presStyleLbl="node3" presStyleIdx="0" presStyleCnt="2">
        <dgm:presLayoutVars>
          <dgm:chPref val="3"/>
        </dgm:presLayoutVars>
      </dgm:prSet>
      <dgm:spPr/>
    </dgm:pt>
    <dgm:pt modelId="{5E14B02E-64E9-428E-9196-5F0F93FC0B50}" type="pres">
      <dgm:prSet presAssocID="{F3F62E41-274E-44FF-8C40-8C5313360DE0}" presName="rootConnector" presStyleLbl="node3" presStyleIdx="0" presStyleCnt="2"/>
      <dgm:spPr/>
    </dgm:pt>
    <dgm:pt modelId="{085C0C33-A95E-4869-98F9-DCD56E9AC484}" type="pres">
      <dgm:prSet presAssocID="{F3F62E41-274E-44FF-8C40-8C5313360DE0}" presName="hierChild4" presStyleCnt="0"/>
      <dgm:spPr/>
    </dgm:pt>
    <dgm:pt modelId="{B71300FB-8189-431A-9FE5-C32F8E5133A8}" type="pres">
      <dgm:prSet presAssocID="{F3F62E41-274E-44FF-8C40-8C5313360DE0}" presName="hierChild5" presStyleCnt="0"/>
      <dgm:spPr/>
    </dgm:pt>
    <dgm:pt modelId="{AB1AD137-3735-41D4-AC3A-79C2BB71AFB8}" type="pres">
      <dgm:prSet presAssocID="{92893263-9101-4C25-9747-9CEA7BF88998}" presName="Name35" presStyleLbl="parChTrans1D3" presStyleIdx="1" presStyleCnt="2"/>
      <dgm:spPr/>
    </dgm:pt>
    <dgm:pt modelId="{669F57C5-8A8D-46A8-ACD2-C0D972E52301}" type="pres">
      <dgm:prSet presAssocID="{EA5318DD-0BA7-4FF4-BB98-8AF7A495252F}" presName="hierRoot2" presStyleCnt="0">
        <dgm:presLayoutVars>
          <dgm:hierBranch val="r"/>
        </dgm:presLayoutVars>
      </dgm:prSet>
      <dgm:spPr/>
    </dgm:pt>
    <dgm:pt modelId="{56925491-21BE-440A-9CE8-1E9FE97D7C20}" type="pres">
      <dgm:prSet presAssocID="{EA5318DD-0BA7-4FF4-BB98-8AF7A495252F}" presName="rootComposite" presStyleCnt="0"/>
      <dgm:spPr/>
    </dgm:pt>
    <dgm:pt modelId="{3D8E2599-B696-4DA2-8DEA-2BFE9887D55B}" type="pres">
      <dgm:prSet presAssocID="{EA5318DD-0BA7-4FF4-BB98-8AF7A495252F}" presName="rootText" presStyleLbl="node3" presStyleIdx="1" presStyleCnt="2">
        <dgm:presLayoutVars>
          <dgm:chPref val="3"/>
        </dgm:presLayoutVars>
      </dgm:prSet>
      <dgm:spPr/>
    </dgm:pt>
    <dgm:pt modelId="{BCE0EB03-DA11-42CC-9346-9DC9AD9499B7}" type="pres">
      <dgm:prSet presAssocID="{EA5318DD-0BA7-4FF4-BB98-8AF7A495252F}" presName="rootConnector" presStyleLbl="node3" presStyleIdx="1" presStyleCnt="2"/>
      <dgm:spPr/>
    </dgm:pt>
    <dgm:pt modelId="{C14998A9-1513-4432-B8C8-B42F3723B974}" type="pres">
      <dgm:prSet presAssocID="{EA5318DD-0BA7-4FF4-BB98-8AF7A495252F}" presName="hierChild4" presStyleCnt="0"/>
      <dgm:spPr/>
    </dgm:pt>
    <dgm:pt modelId="{4AD7FC17-10F2-4FB6-9211-381CFA08542F}" type="pres">
      <dgm:prSet presAssocID="{EA5318DD-0BA7-4FF4-BB98-8AF7A495252F}" presName="hierChild5" presStyleCnt="0"/>
      <dgm:spPr/>
    </dgm:pt>
    <dgm:pt modelId="{52BDC0F0-56F7-40CE-8BE6-D34C7BF00827}" type="pres">
      <dgm:prSet presAssocID="{622E21D1-A8C8-4C4A-A162-162400DC2B72}" presName="hierChild5" presStyleCnt="0"/>
      <dgm:spPr/>
    </dgm:pt>
    <dgm:pt modelId="{1FD39F94-6DE1-461C-AC19-7DAB40077ED1}" type="pres">
      <dgm:prSet presAssocID="{D02DAD43-C78F-4A8E-8216-25444AA16408}" presName="hierChild3" presStyleCnt="0"/>
      <dgm:spPr/>
    </dgm:pt>
  </dgm:ptLst>
  <dgm:cxnLst>
    <dgm:cxn modelId="{50127FDC-F1EE-4867-B1DF-5441BF46550A}" srcId="{D02DAD43-C78F-4A8E-8216-25444AA16408}" destId="{622E21D1-A8C8-4C4A-A162-162400DC2B72}" srcOrd="0" destOrd="0" parTransId="{35DA4AD2-73B0-4F6D-A3AC-6B57B776EED6}" sibTransId="{D7472F61-B3D2-4EA5-BB6E-51D4EAB89068}"/>
    <dgm:cxn modelId="{62465271-E3B8-46DA-BC24-7B9042DAF59C}" type="presOf" srcId="{622E21D1-A8C8-4C4A-A162-162400DC2B72}" destId="{5EDC40C5-7556-4C35-8069-DF8EF219AD7B}" srcOrd="0" destOrd="0" presId="urn:microsoft.com/office/officeart/2005/8/layout/orgChart1"/>
    <dgm:cxn modelId="{E1FB6DCB-66A9-4B33-BA8F-7262AEB9A312}" type="presOf" srcId="{92893263-9101-4C25-9747-9CEA7BF88998}" destId="{AB1AD137-3735-41D4-AC3A-79C2BB71AFB8}" srcOrd="0" destOrd="0" presId="urn:microsoft.com/office/officeart/2005/8/layout/orgChart1"/>
    <dgm:cxn modelId="{B9725F92-EA56-46BD-8233-4692882D3FFB}" type="presOf" srcId="{F3F62E41-274E-44FF-8C40-8C5313360DE0}" destId="{5E14B02E-64E9-428E-9196-5F0F93FC0B50}" srcOrd="1" destOrd="0" presId="urn:microsoft.com/office/officeart/2005/8/layout/orgChart1"/>
    <dgm:cxn modelId="{EFE7A803-10EA-49F0-8D3F-FA0F48A30532}" srcId="{622E21D1-A8C8-4C4A-A162-162400DC2B72}" destId="{EA5318DD-0BA7-4FF4-BB98-8AF7A495252F}" srcOrd="1" destOrd="0" parTransId="{92893263-9101-4C25-9747-9CEA7BF88998}" sibTransId="{18032240-A36C-4BB4-B296-89C6405A8341}"/>
    <dgm:cxn modelId="{B4402722-E4B0-4D07-AE6A-EC739455262A}" srcId="{622E21D1-A8C8-4C4A-A162-162400DC2B72}" destId="{F3F62E41-274E-44FF-8C40-8C5313360DE0}" srcOrd="0" destOrd="0" parTransId="{08454BCA-C11B-478C-BF47-4311355C1DB9}" sibTransId="{12629500-5CCD-40AC-83A0-682EAE9DC0B0}"/>
    <dgm:cxn modelId="{F82BA40B-BB9F-4045-8BCC-11F6AE53EC72}" type="presOf" srcId="{EA5318DD-0BA7-4FF4-BB98-8AF7A495252F}" destId="{BCE0EB03-DA11-42CC-9346-9DC9AD9499B7}" srcOrd="1" destOrd="0" presId="urn:microsoft.com/office/officeart/2005/8/layout/orgChart1"/>
    <dgm:cxn modelId="{B7C260AA-5615-4A13-A832-E7635B2558F4}" type="presOf" srcId="{08454BCA-C11B-478C-BF47-4311355C1DB9}" destId="{6072CB04-1703-4B25-8A57-A38866AE8C72}" srcOrd="0" destOrd="0" presId="urn:microsoft.com/office/officeart/2005/8/layout/orgChart1"/>
    <dgm:cxn modelId="{B283C51B-89D1-4586-8BE3-D0C8FC97F7C7}" type="presOf" srcId="{F3F62E41-274E-44FF-8C40-8C5313360DE0}" destId="{215CF448-74E9-46DB-932E-55D01888C1CD}" srcOrd="0" destOrd="0" presId="urn:microsoft.com/office/officeart/2005/8/layout/orgChart1"/>
    <dgm:cxn modelId="{E55CC1C6-66FB-4816-A706-450870B4E6A9}" type="presOf" srcId="{D02DAD43-C78F-4A8E-8216-25444AA16408}" destId="{48EACA9B-1345-463E-AA0D-D204D7756D36}" srcOrd="1" destOrd="0" presId="urn:microsoft.com/office/officeart/2005/8/layout/orgChart1"/>
    <dgm:cxn modelId="{059068DB-1889-41CE-ABE9-D284319794D6}" type="presOf" srcId="{D02DAD43-C78F-4A8E-8216-25444AA16408}" destId="{07D6B211-0FC1-4C02-A223-D4DB6A9742EA}" srcOrd="0" destOrd="0" presId="urn:microsoft.com/office/officeart/2005/8/layout/orgChart1"/>
    <dgm:cxn modelId="{918F3FE6-F616-4159-BB78-A124FB504AD0}" type="presOf" srcId="{EA5318DD-0BA7-4FF4-BB98-8AF7A495252F}" destId="{3D8E2599-B696-4DA2-8DEA-2BFE9887D55B}" srcOrd="0" destOrd="0" presId="urn:microsoft.com/office/officeart/2005/8/layout/orgChart1"/>
    <dgm:cxn modelId="{F1D39526-9F76-4840-95B3-C963A655A16F}" type="presOf" srcId="{622E21D1-A8C8-4C4A-A162-162400DC2B72}" destId="{3EAABE68-CC31-4101-B79D-B2549596F057}" srcOrd="1" destOrd="0" presId="urn:microsoft.com/office/officeart/2005/8/layout/orgChart1"/>
    <dgm:cxn modelId="{175F204A-1B6B-42C5-93FE-D3C6FFCDC7A9}" type="presOf" srcId="{35DA4AD2-73B0-4F6D-A3AC-6B57B776EED6}" destId="{C2B7A99F-9F8D-4F4D-8B67-C8616D5ABE7B}" srcOrd="0" destOrd="0" presId="urn:microsoft.com/office/officeart/2005/8/layout/orgChart1"/>
    <dgm:cxn modelId="{73C91E2A-A4FE-4039-8BD2-0071691B2AE1}" srcId="{9FA69E90-7F4A-4DB3-9F25-786A8F050637}" destId="{D02DAD43-C78F-4A8E-8216-25444AA16408}" srcOrd="0" destOrd="0" parTransId="{B499CDC3-79DF-4133-9BA5-1BAA65DC369F}" sibTransId="{63DA3BB1-6ED9-40DC-B3BA-2C62CC80D1B5}"/>
    <dgm:cxn modelId="{3195282F-65BF-426B-8093-3DC2B2335DE2}" type="presOf" srcId="{9FA69E90-7F4A-4DB3-9F25-786A8F050637}" destId="{89AF9E51-0EE0-4A83-8706-EFF929279938}" srcOrd="0" destOrd="0" presId="urn:microsoft.com/office/officeart/2005/8/layout/orgChart1"/>
    <dgm:cxn modelId="{53E555C5-6311-49E6-A795-28288EBAD93E}" type="presParOf" srcId="{89AF9E51-0EE0-4A83-8706-EFF929279938}" destId="{54E7935B-C3FE-4BED-91FA-83A45208B566}" srcOrd="0" destOrd="0" presId="urn:microsoft.com/office/officeart/2005/8/layout/orgChart1"/>
    <dgm:cxn modelId="{94FBCAE7-7A27-458C-8660-2E49AA28E257}" type="presParOf" srcId="{54E7935B-C3FE-4BED-91FA-83A45208B566}" destId="{08E56E16-6FC6-43B6-8321-C788E4C2E259}" srcOrd="0" destOrd="0" presId="urn:microsoft.com/office/officeart/2005/8/layout/orgChart1"/>
    <dgm:cxn modelId="{2D71AAE3-87F5-4C32-AB70-1CD6EC7D5ED6}" type="presParOf" srcId="{08E56E16-6FC6-43B6-8321-C788E4C2E259}" destId="{07D6B211-0FC1-4C02-A223-D4DB6A9742EA}" srcOrd="0" destOrd="0" presId="urn:microsoft.com/office/officeart/2005/8/layout/orgChart1"/>
    <dgm:cxn modelId="{35F4DC45-165E-42D5-90F4-3E054F1FB920}" type="presParOf" srcId="{08E56E16-6FC6-43B6-8321-C788E4C2E259}" destId="{48EACA9B-1345-463E-AA0D-D204D7756D36}" srcOrd="1" destOrd="0" presId="urn:microsoft.com/office/officeart/2005/8/layout/orgChart1"/>
    <dgm:cxn modelId="{47B87EC9-CBCE-4384-9544-EAD1513C341D}" type="presParOf" srcId="{54E7935B-C3FE-4BED-91FA-83A45208B566}" destId="{0C5B4043-B0A0-494C-8DCF-9F408CA76263}" srcOrd="1" destOrd="0" presId="urn:microsoft.com/office/officeart/2005/8/layout/orgChart1"/>
    <dgm:cxn modelId="{DFF11623-0761-43B5-8C3C-5A10B6AFD0A9}" type="presParOf" srcId="{0C5B4043-B0A0-494C-8DCF-9F408CA76263}" destId="{C2B7A99F-9F8D-4F4D-8B67-C8616D5ABE7B}" srcOrd="0" destOrd="0" presId="urn:microsoft.com/office/officeart/2005/8/layout/orgChart1"/>
    <dgm:cxn modelId="{19EC094C-B973-449B-9E24-B7783F92608E}" type="presParOf" srcId="{0C5B4043-B0A0-494C-8DCF-9F408CA76263}" destId="{FE67130F-60B6-4924-9D9C-344D2A45DC27}" srcOrd="1" destOrd="0" presId="urn:microsoft.com/office/officeart/2005/8/layout/orgChart1"/>
    <dgm:cxn modelId="{DFCCF74B-9020-481C-BA7B-D6C03776DCFF}" type="presParOf" srcId="{FE67130F-60B6-4924-9D9C-344D2A45DC27}" destId="{FA0BD2EF-5539-4C9B-9CAA-F675CE3EBB43}" srcOrd="0" destOrd="0" presId="urn:microsoft.com/office/officeart/2005/8/layout/orgChart1"/>
    <dgm:cxn modelId="{32076F50-7D67-4D38-8E33-F8CB154F4D2A}" type="presParOf" srcId="{FA0BD2EF-5539-4C9B-9CAA-F675CE3EBB43}" destId="{5EDC40C5-7556-4C35-8069-DF8EF219AD7B}" srcOrd="0" destOrd="0" presId="urn:microsoft.com/office/officeart/2005/8/layout/orgChart1"/>
    <dgm:cxn modelId="{89A6730A-72D7-42A5-B54E-024263F6E969}" type="presParOf" srcId="{FA0BD2EF-5539-4C9B-9CAA-F675CE3EBB43}" destId="{3EAABE68-CC31-4101-B79D-B2549596F057}" srcOrd="1" destOrd="0" presId="urn:microsoft.com/office/officeart/2005/8/layout/orgChart1"/>
    <dgm:cxn modelId="{08F9D4B3-6B60-49EE-A9D1-4449E5860DA8}" type="presParOf" srcId="{FE67130F-60B6-4924-9D9C-344D2A45DC27}" destId="{51C3B0F5-1AF2-4B19-84AE-2646E07D0F25}" srcOrd="1" destOrd="0" presId="urn:microsoft.com/office/officeart/2005/8/layout/orgChart1"/>
    <dgm:cxn modelId="{5D6523D8-3797-4632-A05B-7DAC6BC073B5}" type="presParOf" srcId="{51C3B0F5-1AF2-4B19-84AE-2646E07D0F25}" destId="{6072CB04-1703-4B25-8A57-A38866AE8C72}" srcOrd="0" destOrd="0" presId="urn:microsoft.com/office/officeart/2005/8/layout/orgChart1"/>
    <dgm:cxn modelId="{E559F7FB-4618-4803-B470-97DD08D4ECCB}" type="presParOf" srcId="{51C3B0F5-1AF2-4B19-84AE-2646E07D0F25}" destId="{DFB018C6-D6F4-442A-9FB4-6A209A4D897F}" srcOrd="1" destOrd="0" presId="urn:microsoft.com/office/officeart/2005/8/layout/orgChart1"/>
    <dgm:cxn modelId="{25859559-DEC6-4632-B82B-79511F7DE5DF}" type="presParOf" srcId="{DFB018C6-D6F4-442A-9FB4-6A209A4D897F}" destId="{BAFD357F-F60F-4CAA-8176-34D4B02DDB24}" srcOrd="0" destOrd="0" presId="urn:microsoft.com/office/officeart/2005/8/layout/orgChart1"/>
    <dgm:cxn modelId="{DE9DA07A-CBFE-45F7-9422-5CA52E1FB2A0}" type="presParOf" srcId="{BAFD357F-F60F-4CAA-8176-34D4B02DDB24}" destId="{215CF448-74E9-46DB-932E-55D01888C1CD}" srcOrd="0" destOrd="0" presId="urn:microsoft.com/office/officeart/2005/8/layout/orgChart1"/>
    <dgm:cxn modelId="{DFB2BC92-DD24-4D50-8D67-6DD5B93AD2C4}" type="presParOf" srcId="{BAFD357F-F60F-4CAA-8176-34D4B02DDB24}" destId="{5E14B02E-64E9-428E-9196-5F0F93FC0B50}" srcOrd="1" destOrd="0" presId="urn:microsoft.com/office/officeart/2005/8/layout/orgChart1"/>
    <dgm:cxn modelId="{4D8BC562-F62C-437B-B341-5AB34CEF5C96}" type="presParOf" srcId="{DFB018C6-D6F4-442A-9FB4-6A209A4D897F}" destId="{085C0C33-A95E-4869-98F9-DCD56E9AC484}" srcOrd="1" destOrd="0" presId="urn:microsoft.com/office/officeart/2005/8/layout/orgChart1"/>
    <dgm:cxn modelId="{2FB9A559-CEDA-47AD-B3BE-79AC6FC365E1}" type="presParOf" srcId="{DFB018C6-D6F4-442A-9FB4-6A209A4D897F}" destId="{B71300FB-8189-431A-9FE5-C32F8E5133A8}" srcOrd="2" destOrd="0" presId="urn:microsoft.com/office/officeart/2005/8/layout/orgChart1"/>
    <dgm:cxn modelId="{E23B6235-AD86-4F35-9205-ADE367704720}" type="presParOf" srcId="{51C3B0F5-1AF2-4B19-84AE-2646E07D0F25}" destId="{AB1AD137-3735-41D4-AC3A-79C2BB71AFB8}" srcOrd="2" destOrd="0" presId="urn:microsoft.com/office/officeart/2005/8/layout/orgChart1"/>
    <dgm:cxn modelId="{C8FBD14E-35A0-432B-8243-C38011A4DDCE}" type="presParOf" srcId="{51C3B0F5-1AF2-4B19-84AE-2646E07D0F25}" destId="{669F57C5-8A8D-46A8-ACD2-C0D972E52301}" srcOrd="3" destOrd="0" presId="urn:microsoft.com/office/officeart/2005/8/layout/orgChart1"/>
    <dgm:cxn modelId="{556AB380-55DE-4EFC-B731-1CFC56878BCD}" type="presParOf" srcId="{669F57C5-8A8D-46A8-ACD2-C0D972E52301}" destId="{56925491-21BE-440A-9CE8-1E9FE97D7C20}" srcOrd="0" destOrd="0" presId="urn:microsoft.com/office/officeart/2005/8/layout/orgChart1"/>
    <dgm:cxn modelId="{281E96E0-F16B-4168-A0E0-B968478B9A33}" type="presParOf" srcId="{56925491-21BE-440A-9CE8-1E9FE97D7C20}" destId="{3D8E2599-B696-4DA2-8DEA-2BFE9887D55B}" srcOrd="0" destOrd="0" presId="urn:microsoft.com/office/officeart/2005/8/layout/orgChart1"/>
    <dgm:cxn modelId="{DA9D2FDF-4B42-45E8-9548-68426A1B1225}" type="presParOf" srcId="{56925491-21BE-440A-9CE8-1E9FE97D7C20}" destId="{BCE0EB03-DA11-42CC-9346-9DC9AD9499B7}" srcOrd="1" destOrd="0" presId="urn:microsoft.com/office/officeart/2005/8/layout/orgChart1"/>
    <dgm:cxn modelId="{06E89AAF-5DAE-473F-A307-F5553830D5F3}" type="presParOf" srcId="{669F57C5-8A8D-46A8-ACD2-C0D972E52301}" destId="{C14998A9-1513-4432-B8C8-B42F3723B974}" srcOrd="1" destOrd="0" presId="urn:microsoft.com/office/officeart/2005/8/layout/orgChart1"/>
    <dgm:cxn modelId="{0E0E47E9-2B7D-4C47-801D-E9B73CB4CB99}" type="presParOf" srcId="{669F57C5-8A8D-46A8-ACD2-C0D972E52301}" destId="{4AD7FC17-10F2-4FB6-9211-381CFA08542F}" srcOrd="2" destOrd="0" presId="urn:microsoft.com/office/officeart/2005/8/layout/orgChart1"/>
    <dgm:cxn modelId="{51F93F3E-A141-4B36-A693-EEF7DD138202}" type="presParOf" srcId="{FE67130F-60B6-4924-9D9C-344D2A45DC27}" destId="{52BDC0F0-56F7-40CE-8BE6-D34C7BF00827}" srcOrd="2" destOrd="0" presId="urn:microsoft.com/office/officeart/2005/8/layout/orgChart1"/>
    <dgm:cxn modelId="{244505D6-DE0B-4ECF-9E77-F879622A5E9D}" type="presParOf" srcId="{54E7935B-C3FE-4BED-91FA-83A45208B566}" destId="{1FD39F94-6DE1-461C-AC19-7DAB40077E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DE57-B961-4155-8882-AA83F5AAEC6C}">
      <dsp:nvSpPr>
        <dsp:cNvPr id="0" name=""/>
        <dsp:cNvSpPr/>
      </dsp:nvSpPr>
      <dsp:spPr>
        <a:xfrm>
          <a:off x="3834171" y="648194"/>
          <a:ext cx="1560229" cy="27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91"/>
              </a:lnTo>
              <a:lnTo>
                <a:pt x="1560229" y="135391"/>
              </a:lnTo>
              <a:lnTo>
                <a:pt x="1560229" y="27078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A000-5E7A-4D13-93E7-8543D69C8FA1}">
      <dsp:nvSpPr>
        <dsp:cNvPr id="0" name=""/>
        <dsp:cNvSpPr/>
      </dsp:nvSpPr>
      <dsp:spPr>
        <a:xfrm>
          <a:off x="6128796" y="4310221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F3863-FBD1-47F8-B4C9-F96929A90B33}">
      <dsp:nvSpPr>
        <dsp:cNvPr id="0" name=""/>
        <dsp:cNvSpPr/>
      </dsp:nvSpPr>
      <dsp:spPr>
        <a:xfrm>
          <a:off x="5394401" y="3394714"/>
          <a:ext cx="780114" cy="27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91"/>
              </a:lnTo>
              <a:lnTo>
                <a:pt x="780114" y="135391"/>
              </a:lnTo>
              <a:lnTo>
                <a:pt x="780114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5B5C0-4339-4261-B149-8E05D8CC8081}">
      <dsp:nvSpPr>
        <dsp:cNvPr id="0" name=""/>
        <dsp:cNvSpPr/>
      </dsp:nvSpPr>
      <dsp:spPr>
        <a:xfrm>
          <a:off x="4568566" y="4310221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702EE-53E4-4262-92B9-EC119ED40F4B}">
      <dsp:nvSpPr>
        <dsp:cNvPr id="0" name=""/>
        <dsp:cNvSpPr/>
      </dsp:nvSpPr>
      <dsp:spPr>
        <a:xfrm>
          <a:off x="4614286" y="3394714"/>
          <a:ext cx="780114" cy="270783"/>
        </a:xfrm>
        <a:custGeom>
          <a:avLst/>
          <a:gdLst/>
          <a:ahLst/>
          <a:cxnLst/>
          <a:rect l="0" t="0" r="0" b="0"/>
          <a:pathLst>
            <a:path>
              <a:moveTo>
                <a:pt x="780114" y="0"/>
              </a:moveTo>
              <a:lnTo>
                <a:pt x="780114" y="135391"/>
              </a:lnTo>
              <a:lnTo>
                <a:pt x="0" y="135391"/>
              </a:lnTo>
              <a:lnTo>
                <a:pt x="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2EF7A-E83B-4C69-98DE-7B5D82ED9ED0}">
      <dsp:nvSpPr>
        <dsp:cNvPr id="0" name=""/>
        <dsp:cNvSpPr/>
      </dsp:nvSpPr>
      <dsp:spPr>
        <a:xfrm>
          <a:off x="5348681" y="2479208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1B90E-C4A7-48EA-BE99-5DE84258E273}">
      <dsp:nvSpPr>
        <dsp:cNvPr id="0" name=""/>
        <dsp:cNvSpPr/>
      </dsp:nvSpPr>
      <dsp:spPr>
        <a:xfrm>
          <a:off x="3834171" y="1563701"/>
          <a:ext cx="1560229" cy="27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91"/>
              </a:lnTo>
              <a:lnTo>
                <a:pt x="1560229" y="135391"/>
              </a:lnTo>
              <a:lnTo>
                <a:pt x="1560229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61DA5-596B-42C9-93E5-1C571D1FCBC2}">
      <dsp:nvSpPr>
        <dsp:cNvPr id="0" name=""/>
        <dsp:cNvSpPr/>
      </dsp:nvSpPr>
      <dsp:spPr>
        <a:xfrm>
          <a:off x="3008337" y="4310221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56951-3CA6-449E-BE1C-F79EB51F68D4}">
      <dsp:nvSpPr>
        <dsp:cNvPr id="0" name=""/>
        <dsp:cNvSpPr/>
      </dsp:nvSpPr>
      <dsp:spPr>
        <a:xfrm>
          <a:off x="2273942" y="3394714"/>
          <a:ext cx="780114" cy="27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91"/>
              </a:lnTo>
              <a:lnTo>
                <a:pt x="780114" y="135391"/>
              </a:lnTo>
              <a:lnTo>
                <a:pt x="780114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74392-D1E6-4373-AABF-4EB4ECDAA4BE}">
      <dsp:nvSpPr>
        <dsp:cNvPr id="0" name=""/>
        <dsp:cNvSpPr/>
      </dsp:nvSpPr>
      <dsp:spPr>
        <a:xfrm>
          <a:off x="1448107" y="4310221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C67E-EE78-4705-BA4E-C3C4D55D14CC}">
      <dsp:nvSpPr>
        <dsp:cNvPr id="0" name=""/>
        <dsp:cNvSpPr/>
      </dsp:nvSpPr>
      <dsp:spPr>
        <a:xfrm>
          <a:off x="1493827" y="3394714"/>
          <a:ext cx="780114" cy="270783"/>
        </a:xfrm>
        <a:custGeom>
          <a:avLst/>
          <a:gdLst/>
          <a:ahLst/>
          <a:cxnLst/>
          <a:rect l="0" t="0" r="0" b="0"/>
          <a:pathLst>
            <a:path>
              <a:moveTo>
                <a:pt x="780114" y="0"/>
              </a:moveTo>
              <a:lnTo>
                <a:pt x="780114" y="135391"/>
              </a:lnTo>
              <a:lnTo>
                <a:pt x="0" y="135391"/>
              </a:lnTo>
              <a:lnTo>
                <a:pt x="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BD96F-3C68-480E-87BA-8DC4AFF73BA8}">
      <dsp:nvSpPr>
        <dsp:cNvPr id="0" name=""/>
        <dsp:cNvSpPr/>
      </dsp:nvSpPr>
      <dsp:spPr>
        <a:xfrm>
          <a:off x="2228222" y="2479208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00E86-5A47-424B-8A9D-3DE62A269906}">
      <dsp:nvSpPr>
        <dsp:cNvPr id="0" name=""/>
        <dsp:cNvSpPr/>
      </dsp:nvSpPr>
      <dsp:spPr>
        <a:xfrm>
          <a:off x="2273942" y="1563701"/>
          <a:ext cx="1560229" cy="270783"/>
        </a:xfrm>
        <a:custGeom>
          <a:avLst/>
          <a:gdLst/>
          <a:ahLst/>
          <a:cxnLst/>
          <a:rect l="0" t="0" r="0" b="0"/>
          <a:pathLst>
            <a:path>
              <a:moveTo>
                <a:pt x="1560229" y="0"/>
              </a:moveTo>
              <a:lnTo>
                <a:pt x="1560229" y="135391"/>
              </a:lnTo>
              <a:lnTo>
                <a:pt x="0" y="135391"/>
              </a:lnTo>
              <a:lnTo>
                <a:pt x="0" y="270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58BB2-599C-475B-8EBC-82F55927EF4C}">
      <dsp:nvSpPr>
        <dsp:cNvPr id="0" name=""/>
        <dsp:cNvSpPr/>
      </dsp:nvSpPr>
      <dsp:spPr>
        <a:xfrm>
          <a:off x="3788451" y="648194"/>
          <a:ext cx="91440" cy="270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78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CA183-F41A-471D-B03F-21CF6BAB6594}">
      <dsp:nvSpPr>
        <dsp:cNvPr id="0" name=""/>
        <dsp:cNvSpPr/>
      </dsp:nvSpPr>
      <dsp:spPr>
        <a:xfrm>
          <a:off x="2273942" y="648194"/>
          <a:ext cx="1560229" cy="270783"/>
        </a:xfrm>
        <a:custGeom>
          <a:avLst/>
          <a:gdLst/>
          <a:ahLst/>
          <a:cxnLst/>
          <a:rect l="0" t="0" r="0" b="0"/>
          <a:pathLst>
            <a:path>
              <a:moveTo>
                <a:pt x="1560229" y="0"/>
              </a:moveTo>
              <a:lnTo>
                <a:pt x="1560229" y="135391"/>
              </a:lnTo>
              <a:lnTo>
                <a:pt x="0" y="135391"/>
              </a:lnTo>
              <a:lnTo>
                <a:pt x="0" y="27078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F83A5-D3C2-4B95-9CB8-D9C71965056C}">
      <dsp:nvSpPr>
        <dsp:cNvPr id="0" name=""/>
        <dsp:cNvSpPr/>
      </dsp:nvSpPr>
      <dsp:spPr>
        <a:xfrm>
          <a:off x="3189448" y="3471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Состав родственных групп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endParaRPr>
        </a:p>
      </dsp:txBody>
      <dsp:txXfrm>
        <a:off x="3189448" y="3471"/>
        <a:ext cx="1289446" cy="644723"/>
      </dsp:txXfrm>
    </dsp:sp>
    <dsp:sp modelId="{2F13A6E3-753B-40C3-ADD3-BE0D14D7D268}">
      <dsp:nvSpPr>
        <dsp:cNvPr id="0" name=""/>
        <dsp:cNvSpPr/>
      </dsp:nvSpPr>
      <dsp:spPr>
        <a:xfrm>
          <a:off x="1629218" y="91897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Прямая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ДНК-идентификация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rgbClr val="996600"/>
            </a:solidFill>
            <a:effectLst/>
            <a:latin typeface="Arial Black" pitchFamily="34" charset="0"/>
          </a:endParaRPr>
        </a:p>
      </dsp:txBody>
      <dsp:txXfrm>
        <a:off x="1629218" y="918978"/>
        <a:ext cx="1289446" cy="644723"/>
      </dsp:txXfrm>
    </dsp:sp>
    <dsp:sp modelId="{62D2CD6A-B539-46C9-ADB7-B8B5CBFC4C92}">
      <dsp:nvSpPr>
        <dsp:cNvPr id="0" name=""/>
        <dsp:cNvSpPr/>
      </dsp:nvSpPr>
      <dsp:spPr>
        <a:xfrm>
          <a:off x="3189448" y="91897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Степень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rPr>
            <a:t>деградации образцов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endParaRPr>
        </a:p>
      </dsp:txBody>
      <dsp:txXfrm>
        <a:off x="3189448" y="918978"/>
        <a:ext cx="1289446" cy="644723"/>
      </dsp:txXfrm>
    </dsp:sp>
    <dsp:sp modelId="{72196475-6495-4563-BBB7-329891ECBDE2}">
      <dsp:nvSpPr>
        <dsp:cNvPr id="0" name=""/>
        <dsp:cNvSpPr/>
      </dsp:nvSpPr>
      <dsp:spPr>
        <a:xfrm>
          <a:off x="1629218" y="183448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Хорошая сохранность ДНК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1629218" y="1834485"/>
        <a:ext cx="1289446" cy="644723"/>
      </dsp:txXfrm>
    </dsp:sp>
    <dsp:sp modelId="{052B2E24-4DD4-42F2-8372-DF2965EEB306}">
      <dsp:nvSpPr>
        <dsp:cNvPr id="0" name=""/>
        <dsp:cNvSpPr/>
      </dsp:nvSpPr>
      <dsp:spPr>
        <a:xfrm>
          <a:off x="1629218" y="2749991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Типирование яДНК,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система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CoDIS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1629218" y="2749991"/>
        <a:ext cx="1289446" cy="644723"/>
      </dsp:txXfrm>
    </dsp:sp>
    <dsp:sp modelId="{5D823C1A-457B-4F46-85E1-B0CC894FB66B}">
      <dsp:nvSpPr>
        <dsp:cNvPr id="0" name=""/>
        <dsp:cNvSpPr/>
      </dsp:nvSpPr>
      <dsp:spPr>
        <a:xfrm>
          <a:off x="849103" y="366549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Низкий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849103" y="3665498"/>
        <a:ext cx="1289446" cy="644723"/>
      </dsp:txXfrm>
    </dsp:sp>
    <dsp:sp modelId="{8819E9DA-FD07-43AC-B381-BE818CCAF2EB}">
      <dsp:nvSpPr>
        <dsp:cNvPr id="0" name=""/>
        <dsp:cNvSpPr/>
      </dsp:nvSpPr>
      <dsp:spPr>
        <a:xfrm>
          <a:off x="849103" y="458100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дополнительных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локусов яДНК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849103" y="4581005"/>
        <a:ext cx="1289446" cy="644723"/>
      </dsp:txXfrm>
    </dsp:sp>
    <dsp:sp modelId="{1CC57A34-9D37-4167-B0FC-0DA4A0E83045}">
      <dsp:nvSpPr>
        <dsp:cNvPr id="0" name=""/>
        <dsp:cNvSpPr/>
      </dsp:nvSpPr>
      <dsp:spPr>
        <a:xfrm>
          <a:off x="2409333" y="366549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Высокий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2409333" y="3665498"/>
        <a:ext cx="1289446" cy="644723"/>
      </dsp:txXfrm>
    </dsp:sp>
    <dsp:sp modelId="{DA9493B6-031A-4BE8-9728-07CAB023D3A7}">
      <dsp:nvSpPr>
        <dsp:cNvPr id="0" name=""/>
        <dsp:cNvSpPr/>
      </dsp:nvSpPr>
      <dsp:spPr>
        <a:xfrm>
          <a:off x="2409333" y="458100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Экспертное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заключение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2409333" y="4581005"/>
        <a:ext cx="1289446" cy="644723"/>
      </dsp:txXfrm>
    </dsp:sp>
    <dsp:sp modelId="{CB148058-CC19-40C0-BF0E-8A5F9B231EE7}">
      <dsp:nvSpPr>
        <dsp:cNvPr id="0" name=""/>
        <dsp:cNvSpPr/>
      </dsp:nvSpPr>
      <dsp:spPr>
        <a:xfrm>
          <a:off x="4749678" y="183448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Высокодеградированная ДНК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4749678" y="1834485"/>
        <a:ext cx="1289446" cy="644723"/>
      </dsp:txXfrm>
    </dsp:sp>
    <dsp:sp modelId="{F62DCB01-0186-439E-BAB7-5FF39F907096}">
      <dsp:nvSpPr>
        <dsp:cNvPr id="0" name=""/>
        <dsp:cNvSpPr/>
      </dsp:nvSpPr>
      <dsp:spPr>
        <a:xfrm>
          <a:off x="4749678" y="2749991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Сиквенс-анализ мтДНК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по локусам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HV1</a:t>
          </a: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 и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HV2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4749678" y="2749991"/>
        <a:ext cx="1289446" cy="644723"/>
      </dsp:txXfrm>
    </dsp:sp>
    <dsp:sp modelId="{B72B0E58-2104-4EEF-BBE9-74FB9BCC6FF5}">
      <dsp:nvSpPr>
        <dsp:cNvPr id="0" name=""/>
        <dsp:cNvSpPr/>
      </dsp:nvSpPr>
      <dsp:spPr>
        <a:xfrm>
          <a:off x="3969563" y="366549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Высокий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3969563" y="3665498"/>
        <a:ext cx="1289446" cy="644723"/>
      </dsp:txXfrm>
    </dsp:sp>
    <dsp:sp modelId="{4863C4FA-EA0B-42AE-B23D-0638D5348A3B}">
      <dsp:nvSpPr>
        <dsp:cNvPr id="0" name=""/>
        <dsp:cNvSpPr/>
      </dsp:nvSpPr>
      <dsp:spPr>
        <a:xfrm>
          <a:off x="3969563" y="458100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Экспертное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заключение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3969563" y="4581005"/>
        <a:ext cx="1289446" cy="644723"/>
      </dsp:txXfrm>
    </dsp:sp>
    <dsp:sp modelId="{158A5458-FDEC-4768-9F81-B7FF4D84CA0E}">
      <dsp:nvSpPr>
        <dsp:cNvPr id="0" name=""/>
        <dsp:cNvSpPr/>
      </dsp:nvSpPr>
      <dsp:spPr>
        <a:xfrm>
          <a:off x="5529793" y="366549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Низкий </a:t>
          </a:r>
          <a:r>
            <a:rPr kumimoji="0" lang="en-US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LR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5529793" y="3665498"/>
        <a:ext cx="1289446" cy="644723"/>
      </dsp:txXfrm>
    </dsp:sp>
    <dsp:sp modelId="{3FAEA66D-4B65-425B-B317-281CF71980B1}">
      <dsp:nvSpPr>
        <dsp:cNvPr id="0" name=""/>
        <dsp:cNvSpPr/>
      </dsp:nvSpPr>
      <dsp:spPr>
        <a:xfrm>
          <a:off x="5529793" y="4581005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Дополнительных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rPr>
            <a:t>Локусов мтДНК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5529793" y="4581005"/>
        <a:ext cx="1289446" cy="644723"/>
      </dsp:txXfrm>
    </dsp:sp>
    <dsp:sp modelId="{09618168-F63C-4DE9-948C-3B3AF949213E}">
      <dsp:nvSpPr>
        <dsp:cNvPr id="0" name=""/>
        <dsp:cNvSpPr/>
      </dsp:nvSpPr>
      <dsp:spPr>
        <a:xfrm>
          <a:off x="4749678" y="918978"/>
          <a:ext cx="1289446" cy="644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Непрямая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0" i="0" u="none" strike="noStrike" kern="1200" cap="none" normalizeH="0" baseline="0" smtClean="0">
              <a:ln>
                <a:noFill/>
              </a:ln>
              <a:solidFill>
                <a:srgbClr val="996600"/>
              </a:solidFill>
              <a:effectLst/>
              <a:latin typeface="Arial Black" pitchFamily="34" charset="0"/>
            </a:rPr>
            <a:t>ДНК-идентификация</a:t>
          </a:r>
          <a:endParaRPr kumimoji="0" lang="ru-RU" sz="700" b="0" i="0" u="none" strike="noStrike" kern="1200" cap="none" normalizeH="0" baseline="0" smtClean="0">
            <a:ln>
              <a:noFill/>
            </a:ln>
            <a:solidFill>
              <a:srgbClr val="996600"/>
            </a:solidFill>
            <a:effectLst/>
            <a:latin typeface="Arial Black" pitchFamily="34" charset="0"/>
          </a:endParaRPr>
        </a:p>
      </dsp:txBody>
      <dsp:txXfrm>
        <a:off x="4749678" y="918978"/>
        <a:ext cx="1289446" cy="644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9EAAD-7BC7-4D4A-A964-A5515384E2ED}">
      <dsp:nvSpPr>
        <dsp:cNvPr id="0" name=""/>
        <dsp:cNvSpPr/>
      </dsp:nvSpPr>
      <dsp:spPr>
        <a:xfrm>
          <a:off x="5266140" y="3393906"/>
          <a:ext cx="265102" cy="206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802"/>
              </a:lnTo>
              <a:lnTo>
                <a:pt x="265102" y="206780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14BFA-BF79-471B-9409-BED624FE41BE}">
      <dsp:nvSpPr>
        <dsp:cNvPr id="0" name=""/>
        <dsp:cNvSpPr/>
      </dsp:nvSpPr>
      <dsp:spPr>
        <a:xfrm>
          <a:off x="5266140" y="3393906"/>
          <a:ext cx="265102" cy="81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982"/>
              </a:lnTo>
              <a:lnTo>
                <a:pt x="265102" y="81298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C6FCF-D977-4DB0-8A22-0502D6336F7E}">
      <dsp:nvSpPr>
        <dsp:cNvPr id="0" name=""/>
        <dsp:cNvSpPr/>
      </dsp:nvSpPr>
      <dsp:spPr>
        <a:xfrm>
          <a:off x="4903833" y="2139085"/>
          <a:ext cx="1069248" cy="37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72"/>
              </a:lnTo>
              <a:lnTo>
                <a:pt x="1069248" y="185572"/>
              </a:lnTo>
              <a:lnTo>
                <a:pt x="1069248" y="37114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CFCCD-21AE-4E2E-93BB-0726C78CC42E}">
      <dsp:nvSpPr>
        <dsp:cNvPr id="0" name=""/>
        <dsp:cNvSpPr/>
      </dsp:nvSpPr>
      <dsp:spPr>
        <a:xfrm>
          <a:off x="3127644" y="3393906"/>
          <a:ext cx="265102" cy="206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802"/>
              </a:lnTo>
              <a:lnTo>
                <a:pt x="265102" y="206780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98D6D-4329-4802-BD98-29749EFA4D8E}">
      <dsp:nvSpPr>
        <dsp:cNvPr id="0" name=""/>
        <dsp:cNvSpPr/>
      </dsp:nvSpPr>
      <dsp:spPr>
        <a:xfrm>
          <a:off x="3127644" y="3393906"/>
          <a:ext cx="265102" cy="81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982"/>
              </a:lnTo>
              <a:lnTo>
                <a:pt x="265102" y="81298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5F948-3DA6-4E5D-B293-9B6B61E67C62}">
      <dsp:nvSpPr>
        <dsp:cNvPr id="0" name=""/>
        <dsp:cNvSpPr/>
      </dsp:nvSpPr>
      <dsp:spPr>
        <a:xfrm>
          <a:off x="3834585" y="2139085"/>
          <a:ext cx="1069248" cy="371144"/>
        </a:xfrm>
        <a:custGeom>
          <a:avLst/>
          <a:gdLst/>
          <a:ahLst/>
          <a:cxnLst/>
          <a:rect l="0" t="0" r="0" b="0"/>
          <a:pathLst>
            <a:path>
              <a:moveTo>
                <a:pt x="1069248" y="0"/>
              </a:moveTo>
              <a:lnTo>
                <a:pt x="1069248" y="185572"/>
              </a:lnTo>
              <a:lnTo>
                <a:pt x="0" y="185572"/>
              </a:lnTo>
              <a:lnTo>
                <a:pt x="0" y="37114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323EB-5A86-4C73-AB7B-13959FFEA65A}">
      <dsp:nvSpPr>
        <dsp:cNvPr id="0" name=""/>
        <dsp:cNvSpPr/>
      </dsp:nvSpPr>
      <dsp:spPr>
        <a:xfrm>
          <a:off x="3299961" y="884265"/>
          <a:ext cx="1603872" cy="37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72"/>
              </a:lnTo>
              <a:lnTo>
                <a:pt x="1603872" y="185572"/>
              </a:lnTo>
              <a:lnTo>
                <a:pt x="1603872" y="3711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BA58B-6B9C-47B7-82E4-0A770F6F8EBB}">
      <dsp:nvSpPr>
        <dsp:cNvPr id="0" name=""/>
        <dsp:cNvSpPr/>
      </dsp:nvSpPr>
      <dsp:spPr>
        <a:xfrm>
          <a:off x="989148" y="3393906"/>
          <a:ext cx="265102" cy="81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982"/>
              </a:lnTo>
              <a:lnTo>
                <a:pt x="265102" y="81298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E7D5C-5681-424E-8B97-EE2E7ADF4CCF}">
      <dsp:nvSpPr>
        <dsp:cNvPr id="0" name=""/>
        <dsp:cNvSpPr/>
      </dsp:nvSpPr>
      <dsp:spPr>
        <a:xfrm>
          <a:off x="1650369" y="2139085"/>
          <a:ext cx="91440" cy="371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4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A152E-C7F1-4954-A9C9-2FF8F3163828}">
      <dsp:nvSpPr>
        <dsp:cNvPr id="0" name=""/>
        <dsp:cNvSpPr/>
      </dsp:nvSpPr>
      <dsp:spPr>
        <a:xfrm>
          <a:off x="1696089" y="884265"/>
          <a:ext cx="1603872" cy="371144"/>
        </a:xfrm>
        <a:custGeom>
          <a:avLst/>
          <a:gdLst/>
          <a:ahLst/>
          <a:cxnLst/>
          <a:rect l="0" t="0" r="0" b="0"/>
          <a:pathLst>
            <a:path>
              <a:moveTo>
                <a:pt x="1603872" y="0"/>
              </a:moveTo>
              <a:lnTo>
                <a:pt x="1603872" y="185572"/>
              </a:lnTo>
              <a:lnTo>
                <a:pt x="0" y="185572"/>
              </a:lnTo>
              <a:lnTo>
                <a:pt x="0" y="3711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9F8CE-DA40-4EBF-BE96-F1DFD3596E48}">
      <dsp:nvSpPr>
        <dsp:cNvPr id="0" name=""/>
        <dsp:cNvSpPr/>
      </dsp:nvSpPr>
      <dsp:spPr>
        <a:xfrm>
          <a:off x="2416285" y="58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</a:rPr>
            <a:t>Алгоритм непрямой ДНК-идентификации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 Black" pitchFamily="34" charset="0"/>
            </a:rPr>
            <a:t>исходя из состава родственных групп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rgbClr val="FF0066"/>
            </a:solidFill>
            <a:effectLst/>
            <a:latin typeface="Arial Black" pitchFamily="34" charset="0"/>
          </a:endParaRPr>
        </a:p>
      </dsp:txBody>
      <dsp:txXfrm>
        <a:off x="2416285" y="589"/>
        <a:ext cx="1767352" cy="883676"/>
      </dsp:txXfrm>
    </dsp:sp>
    <dsp:sp modelId="{03A697A3-3715-4CF3-AB8E-9902DFCC905A}">
      <dsp:nvSpPr>
        <dsp:cNvPr id="0" name=""/>
        <dsp:cNvSpPr/>
      </dsp:nvSpPr>
      <dsp:spPr>
        <a:xfrm>
          <a:off x="812412" y="125540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Полная родственная группа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812412" y="1255409"/>
        <a:ext cx="1767352" cy="883676"/>
      </dsp:txXfrm>
    </dsp:sp>
    <dsp:sp modelId="{60293915-9245-4360-89E2-1867BB027EC6}">
      <dsp:nvSpPr>
        <dsp:cNvPr id="0" name=""/>
        <dsp:cNvSpPr/>
      </dsp:nvSpPr>
      <dsp:spPr>
        <a:xfrm>
          <a:off x="812412" y="251022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Мать+отец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Супруг(а)+ребенок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812412" y="2510229"/>
        <a:ext cx="1767352" cy="883676"/>
      </dsp:txXfrm>
    </dsp:sp>
    <dsp:sp modelId="{4EDD10F0-1B15-4EB4-8AB3-C7968BF9E5E7}">
      <dsp:nvSpPr>
        <dsp:cNvPr id="0" name=""/>
        <dsp:cNvSpPr/>
      </dsp:nvSpPr>
      <dsp:spPr>
        <a:xfrm>
          <a:off x="1254250" y="3765050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sp:txBody>
      <dsp:txXfrm>
        <a:off x="1254250" y="3765050"/>
        <a:ext cx="1767352" cy="883676"/>
      </dsp:txXfrm>
    </dsp:sp>
    <dsp:sp modelId="{06C72F09-1090-4810-89B8-F92389899EF6}">
      <dsp:nvSpPr>
        <dsp:cNvPr id="0" name=""/>
        <dsp:cNvSpPr/>
      </dsp:nvSpPr>
      <dsp:spPr>
        <a:xfrm>
          <a:off x="4020157" y="125540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Неполная родственная группа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4020157" y="1255409"/>
        <a:ext cx="1767352" cy="883676"/>
      </dsp:txXfrm>
    </dsp:sp>
    <dsp:sp modelId="{15A14F59-E131-45BF-BB18-EAA6F2533DE2}">
      <dsp:nvSpPr>
        <dsp:cNvPr id="0" name=""/>
        <dsp:cNvSpPr/>
      </dsp:nvSpPr>
      <dsp:spPr>
        <a:xfrm>
          <a:off x="2950909" y="251022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Матрилинейные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родственники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950909" y="2510229"/>
        <a:ext cx="1767352" cy="883676"/>
      </dsp:txXfrm>
    </dsp:sp>
    <dsp:sp modelId="{B3BC9B94-CC9F-4A52-B710-4599C08BA5BE}">
      <dsp:nvSpPr>
        <dsp:cNvPr id="0" name=""/>
        <dsp:cNvSpPr/>
      </dsp:nvSpPr>
      <dsp:spPr>
        <a:xfrm>
          <a:off x="3392747" y="3765050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sp:txBody>
      <dsp:txXfrm>
        <a:off x="3392747" y="3765050"/>
        <a:ext cx="1767352" cy="883676"/>
      </dsp:txXfrm>
    </dsp:sp>
    <dsp:sp modelId="{E7933D10-1D0E-4972-ABA4-FAE267B34FA9}">
      <dsp:nvSpPr>
        <dsp:cNvPr id="0" name=""/>
        <dsp:cNvSpPr/>
      </dsp:nvSpPr>
      <dsp:spPr>
        <a:xfrm>
          <a:off x="3392747" y="5019870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митохондриальной ДНК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3392747" y="5019870"/>
        <a:ext cx="1767352" cy="883676"/>
      </dsp:txXfrm>
    </dsp:sp>
    <dsp:sp modelId="{47A0AF8E-C77A-403D-929F-B2F767DED65C}">
      <dsp:nvSpPr>
        <dsp:cNvPr id="0" name=""/>
        <dsp:cNvSpPr/>
      </dsp:nvSpPr>
      <dsp:spPr>
        <a:xfrm>
          <a:off x="5089405" y="2510229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Патрилинейные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родственники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5089405" y="2510229"/>
        <a:ext cx="1767352" cy="883676"/>
      </dsp:txXfrm>
    </dsp:sp>
    <dsp:sp modelId="{5263DA0F-8066-4E46-BA1A-39F639EC2659}">
      <dsp:nvSpPr>
        <dsp:cNvPr id="0" name=""/>
        <dsp:cNvSpPr/>
      </dsp:nvSpPr>
      <dsp:spPr>
        <a:xfrm>
          <a:off x="5531243" y="3765050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</a:rPr>
            <a:t>ядерной ДНК</a:t>
          </a:r>
          <a:endParaRPr kumimoji="0" lang="ru-RU" sz="1100" b="0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 Black" pitchFamily="34" charset="0"/>
          </a:endParaRPr>
        </a:p>
      </dsp:txBody>
      <dsp:txXfrm>
        <a:off x="5531243" y="3765050"/>
        <a:ext cx="1767352" cy="883676"/>
      </dsp:txXfrm>
    </dsp:sp>
    <dsp:sp modelId="{A655A4CD-2632-4702-9EC3-DE7E6F88517C}">
      <dsp:nvSpPr>
        <dsp:cNvPr id="0" name=""/>
        <dsp:cNvSpPr/>
      </dsp:nvSpPr>
      <dsp:spPr>
        <a:xfrm>
          <a:off x="5531243" y="5019870"/>
          <a:ext cx="1767352" cy="883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Анализ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Y</a:t>
          </a: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-хромосомы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</dsp:txBody>
      <dsp:txXfrm>
        <a:off x="5531243" y="5019870"/>
        <a:ext cx="1767352" cy="883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AD137-3735-41D4-AC3A-79C2BB71AFB8}">
      <dsp:nvSpPr>
        <dsp:cNvPr id="0" name=""/>
        <dsp:cNvSpPr/>
      </dsp:nvSpPr>
      <dsp:spPr>
        <a:xfrm>
          <a:off x="4482306" y="3604014"/>
          <a:ext cx="1800801" cy="6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35"/>
              </a:lnTo>
              <a:lnTo>
                <a:pt x="1800801" y="312535"/>
              </a:lnTo>
              <a:lnTo>
                <a:pt x="1800801" y="62507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2CB04-1703-4B25-8A57-A38866AE8C72}">
      <dsp:nvSpPr>
        <dsp:cNvPr id="0" name=""/>
        <dsp:cNvSpPr/>
      </dsp:nvSpPr>
      <dsp:spPr>
        <a:xfrm>
          <a:off x="2681504" y="3604014"/>
          <a:ext cx="1800801" cy="625071"/>
        </a:xfrm>
        <a:custGeom>
          <a:avLst/>
          <a:gdLst/>
          <a:ahLst/>
          <a:cxnLst/>
          <a:rect l="0" t="0" r="0" b="0"/>
          <a:pathLst>
            <a:path>
              <a:moveTo>
                <a:pt x="1800801" y="0"/>
              </a:moveTo>
              <a:lnTo>
                <a:pt x="1800801" y="312535"/>
              </a:lnTo>
              <a:lnTo>
                <a:pt x="0" y="312535"/>
              </a:lnTo>
              <a:lnTo>
                <a:pt x="0" y="62507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A99F-9F8D-4F4D-8B67-C8616D5ABE7B}">
      <dsp:nvSpPr>
        <dsp:cNvPr id="0" name=""/>
        <dsp:cNvSpPr/>
      </dsp:nvSpPr>
      <dsp:spPr>
        <a:xfrm>
          <a:off x="4436586" y="1490676"/>
          <a:ext cx="91440" cy="62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0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6B211-0FC1-4C02-A223-D4DB6A9742EA}">
      <dsp:nvSpPr>
        <dsp:cNvPr id="0" name=""/>
        <dsp:cNvSpPr/>
      </dsp:nvSpPr>
      <dsp:spPr>
        <a:xfrm>
          <a:off x="2994040" y="2411"/>
          <a:ext cx="2976531" cy="1488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 Black" pitchFamily="34" charset="0"/>
            </a:rPr>
            <a:t>Процедура мтДНК-идентификации</a:t>
          </a:r>
          <a:endParaRPr kumimoji="0" lang="ru-RU" sz="2500" b="0" i="0" u="none" strike="noStrike" kern="1200" cap="none" normalizeH="0" baseline="0" smtClean="0">
            <a:ln>
              <a:noFill/>
            </a:ln>
            <a:solidFill>
              <a:srgbClr val="990000"/>
            </a:solidFill>
            <a:effectLst/>
            <a:latin typeface="Arial Black" pitchFamily="34" charset="0"/>
          </a:endParaRPr>
        </a:p>
      </dsp:txBody>
      <dsp:txXfrm>
        <a:off x="2994040" y="2411"/>
        <a:ext cx="2976531" cy="1488265"/>
      </dsp:txXfrm>
    </dsp:sp>
    <dsp:sp modelId="{5EDC40C5-7556-4C35-8069-DF8EF219AD7B}">
      <dsp:nvSpPr>
        <dsp:cNvPr id="0" name=""/>
        <dsp:cNvSpPr/>
      </dsp:nvSpPr>
      <dsp:spPr>
        <a:xfrm>
          <a:off x="2994040" y="2115748"/>
          <a:ext cx="2976531" cy="1488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HV1</a:t>
          </a:r>
          <a:r>
            <a:rPr kumimoji="0" 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 и </a:t>
          </a:r>
          <a:r>
            <a:rPr kumimoji="0" lang="en-US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HV2 </a:t>
          </a:r>
          <a:r>
            <a:rPr kumimoji="0" 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профили</a:t>
          </a:r>
          <a:endParaRPr kumimoji="0" lang="ru-RU" sz="2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sp:txBody>
      <dsp:txXfrm>
        <a:off x="2994040" y="2115748"/>
        <a:ext cx="2976531" cy="1488265"/>
      </dsp:txXfrm>
    </dsp:sp>
    <dsp:sp modelId="{215CF448-74E9-46DB-932E-55D01888C1CD}">
      <dsp:nvSpPr>
        <dsp:cNvPr id="0" name=""/>
        <dsp:cNvSpPr/>
      </dsp:nvSpPr>
      <dsp:spPr>
        <a:xfrm>
          <a:off x="1193239" y="4229086"/>
          <a:ext cx="2976531" cy="1488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уникальны</a:t>
          </a:r>
          <a:endParaRPr kumimoji="0" lang="ru-RU" sz="2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sp:txBody>
      <dsp:txXfrm>
        <a:off x="1193239" y="4229086"/>
        <a:ext cx="2976531" cy="1488265"/>
      </dsp:txXfrm>
    </dsp:sp>
    <dsp:sp modelId="{3D8E2599-B696-4DA2-8DEA-2BFE9887D55B}">
      <dsp:nvSpPr>
        <dsp:cNvPr id="0" name=""/>
        <dsp:cNvSpPr/>
      </dsp:nvSpPr>
      <dsp:spPr>
        <a:xfrm>
          <a:off x="4794842" y="4229086"/>
          <a:ext cx="2976531" cy="1488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идентичны</a:t>
          </a:r>
          <a:endParaRPr kumimoji="0" lang="ru-RU" sz="2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endParaRPr>
        </a:p>
      </dsp:txBody>
      <dsp:txXfrm>
        <a:off x="4794842" y="4229086"/>
        <a:ext cx="2976531" cy="148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4038DE7-3979-4429-BF81-6803C25E6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0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931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BEC62BA-0778-4085-86F1-5184FB0B3D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0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743" indent="-263747" defTabSz="8850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4989" indent="-210998" defTabSz="8850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6985" indent="-210998" defTabSz="8850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8980" indent="-210998" defTabSz="8850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0976" indent="-210998" defTabSz="8850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2971" indent="-210998" defTabSz="8850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4967" indent="-210998" defTabSz="8850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6963" indent="-210998" defTabSz="8850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AF59E9-FD3B-4A6F-9651-46AF97D150AE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36869-4B8F-4C31-8D99-35B162070372}" type="slidenum">
              <a:rPr lang="ru-RU"/>
              <a:pPr/>
              <a:t>18</a:t>
            </a:fld>
            <a:endParaRPr lang="ru-RU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025C2-E307-46B9-804F-5B99CF4FA3B1}" type="slidenum">
              <a:rPr lang="ru-RU"/>
              <a:pPr/>
              <a:t>2</a:t>
            </a:fld>
            <a:endParaRPr lang="ru-RU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77495-FF95-4F01-8DA5-BCBAB7BC7257}" type="slidenum">
              <a:rPr lang="ru-RU"/>
              <a:pPr/>
              <a:t>3</a:t>
            </a:fld>
            <a:endParaRPr lang="ru-RU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9C268-51D8-4363-94FC-997214A48C2F}" type="slidenum">
              <a:rPr lang="ru-RU"/>
              <a:pPr/>
              <a:t>4</a:t>
            </a:fld>
            <a:endParaRPr lang="ru-RU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B965E-0554-4DA2-BAD9-E0CA6B525F4F}" type="slidenum">
              <a:rPr lang="ru-RU"/>
              <a:pPr/>
              <a:t>5</a:t>
            </a:fld>
            <a:endParaRPr lang="ru-RU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1ECCE-863C-45C7-A7DA-D24FA889DA1A}" type="slidenum">
              <a:rPr lang="ru-RU"/>
              <a:pPr/>
              <a:t>6</a:t>
            </a:fld>
            <a:endParaRPr lang="ru-RU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46E43-6C5F-4792-8318-3CB945A49C8D}" type="slidenum">
              <a:rPr lang="ru-RU"/>
              <a:pPr/>
              <a:t>7</a:t>
            </a:fld>
            <a:endParaRPr lang="ru-RU"/>
          </a:p>
        </p:txBody>
      </p:sp>
      <p:sp>
        <p:nvSpPr>
          <p:cNvPr id="942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1BC48-7BA4-4A4B-81E5-A2DD2C3D0376}" type="slidenum">
              <a:rPr lang="ru-RU"/>
              <a:pPr/>
              <a:t>8</a:t>
            </a:fld>
            <a:endParaRPr lang="ru-RU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43D60-F89E-41E5-8DBF-662EBEC04CAA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9CEE-7527-46B8-B9DD-E91AC3B6A2F6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26B-2013-4F65-8B20-CD0E83E80EC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CB63-5C86-43A0-BA83-A766E95CFDC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F8FEF1-33EF-422A-8075-64A392CFB6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405107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86CC1A-47C8-45FD-932A-26DE92769F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1649785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66B74F-0DE2-43B5-ACCC-FA5B3FD73C6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744534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172D-26FA-445E-95C9-E2047B369634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5721-63EF-4E04-8263-9B34339F894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C325-93C2-4769-9987-C0F8D69B7E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0532-6C2D-4C33-9A39-38E1A301D93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B3DD-94D4-48CA-A167-27FEDDDF980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25EA-240D-41C7-8DDB-38325F3CB56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5798-8E0B-4D29-A61B-F4DC7C59C07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BB6B-8A93-4C64-A6E6-4EB54F44230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F947483-5010-4A05-9EF0-70ABDBFBEF2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ru-RU">
                <a:solidFill>
                  <a:srgbClr val="FFFF00"/>
                </a:solidFill>
              </a:rPr>
              <a:t>МИНИСТЕРСТВО </a:t>
            </a:r>
            <a:r>
              <a:rPr kumimoji="1" lang="en-US">
                <a:solidFill>
                  <a:srgbClr val="FFFF00"/>
                </a:solidFill>
              </a:rPr>
              <a:t> </a:t>
            </a:r>
            <a:r>
              <a:rPr kumimoji="1" lang="ru-RU">
                <a:solidFill>
                  <a:srgbClr val="FFFF00"/>
                </a:solidFill>
              </a:rPr>
              <a:t>ОБРАЗОВАНИЯ И НАУКИ РОССИЙСКОЙ ФЕДЕРАЦИИ</a:t>
            </a:r>
          </a:p>
          <a:p>
            <a:pPr algn="ctr"/>
            <a:r>
              <a:rPr kumimoji="1" lang="ru-RU">
                <a:solidFill>
                  <a:srgbClr val="FFFF00"/>
                </a:solidFill>
              </a:rPr>
              <a:t>ФЕДЕРАЛЬНОЕ ГОСУДАРСТВЕННОЕ БЮДЖЕТНОЕ ОБРАЗОВАТЕЛЬНОЕ</a:t>
            </a:r>
          </a:p>
          <a:p>
            <a:pPr algn="ctr"/>
            <a:r>
              <a:rPr kumimoji="1" lang="ru-RU">
                <a:solidFill>
                  <a:srgbClr val="FFFF00"/>
                </a:solidFill>
              </a:rPr>
              <a:t>УЧРЕЖДЕНИЕ ВЫСШЕГО ОБРАЗОВАНИЯ</a:t>
            </a:r>
          </a:p>
          <a:p>
            <a:pPr algn="ctr"/>
            <a:r>
              <a:rPr kumimoji="1" lang="ru-RU">
                <a:solidFill>
                  <a:srgbClr val="FFFF00"/>
                </a:solidFill>
              </a:rPr>
              <a:t>«РОСТОВСКИЙ ГОСУДАРСТВЕННЫЙ ЭКОНОМИЧЕСКИЙ УНИВЕРСИТЕТ (РИНХ)»</a:t>
            </a:r>
            <a:endParaRPr lang="ru-RU"/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241675" y="3255963"/>
            <a:ext cx="258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ru-RU" sz="1400">
                <a:solidFill>
                  <a:srgbClr val="FFFF00"/>
                </a:solidFill>
              </a:rPr>
              <a:t>ЮРИДИЧЕСКИЙ ФАКУЛЬТЕТ </a:t>
            </a:r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276225" y="3592513"/>
            <a:ext cx="87137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СУДЕБНОЙ ЭКСПЕРТИЗЫ И КРИМИНАЛИСТИКИ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70213" y="4168775"/>
            <a:ext cx="332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B050"/>
                </a:solidFill>
              </a:rPr>
              <a:t>ИНФОРМАЦИОННЫЙ МАТЕРИАЛ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241300" y="4797425"/>
            <a:ext cx="878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0" dirty="0" smtClean="0">
                <a:solidFill>
                  <a:srgbClr val="FF0000"/>
                </a:solidFill>
              </a:rPr>
              <a:t>Об организации молекулярно-генетических исследований при массовом поступлении неопознанных погибших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5" name="Picture 8" descr="C:\Users\Leon\Desktop\ЛОГОТИП РИН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628775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2" y="2107729"/>
            <a:ext cx="2177752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F0E3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52032"/>
      </p:ext>
    </p:extLst>
  </p:cSld>
  <p:clrMapOvr>
    <a:masterClrMapping/>
  </p:clrMapOvr>
  <p:transition spd="med" advTm="1683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FF">
                <a:gamma/>
                <a:shade val="46275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629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13 CODIS 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Co</a:t>
            </a:r>
            <a:r>
              <a:rPr lang="en-US" sz="2800">
                <a:latin typeface="Times New Roman" pitchFamily="18" charset="0"/>
              </a:rPr>
              <a:t>mbined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800">
                <a:latin typeface="Times New Roman" pitchFamily="18" charset="0"/>
              </a:rPr>
              <a:t>NA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</a:rPr>
              <a:t>ndex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2800">
                <a:latin typeface="Times New Roman" pitchFamily="18" charset="0"/>
              </a:rPr>
              <a:t>ystem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STR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-локусы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971800" y="34290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CSF1PO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971800" y="27432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D5S818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257800" y="54864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D21S11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477000" y="2438400"/>
            <a:ext cx="838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TH01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524000" y="1295400"/>
            <a:ext cx="9144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TPOX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D13S317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114800" y="32004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D7S820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2438400" y="54864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D16S539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3657600" y="5486400"/>
            <a:ext cx="1066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D18S51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4572000" y="25908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D8S1179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1905000" y="1828800"/>
            <a:ext cx="1143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D3S1358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2667000" y="3124200"/>
            <a:ext cx="685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FGA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7086600" y="2743200"/>
            <a:ext cx="762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VWA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6477000" y="4495800"/>
            <a:ext cx="838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AMEL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7086600" y="5410200"/>
            <a:ext cx="838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AMEL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 autoUpdateAnimBg="0"/>
      <p:bldP spid="136197" grpId="0" animBg="1" autoUpdateAnimBg="0"/>
      <p:bldP spid="136198" grpId="0" animBg="1" autoUpdateAnimBg="0"/>
      <p:bldP spid="136199" grpId="0" animBg="1" autoUpdateAnimBg="0"/>
      <p:bldP spid="136200" grpId="0" animBg="1" autoUpdateAnimBg="0"/>
      <p:bldP spid="136201" grpId="0" animBg="1" autoUpdateAnimBg="0"/>
      <p:bldP spid="136202" grpId="0" animBg="1" autoUpdateAnimBg="0"/>
      <p:bldP spid="136203" grpId="0" animBg="1" autoUpdateAnimBg="0"/>
      <p:bldP spid="136204" grpId="0" animBg="1" autoUpdateAnimBg="0"/>
      <p:bldP spid="136205" grpId="0" animBg="1" autoUpdateAnimBg="0"/>
      <p:bldP spid="136206" grpId="0" animBg="1" autoUpdateAnimBg="0"/>
      <p:bldP spid="136207" grpId="0" animBg="1" autoUpdateAnimBg="0"/>
      <p:bldP spid="136208" grpId="0" animBg="1" autoUpdateAnimBg="0"/>
      <p:bldP spid="136209" grpId="0" animBg="1" autoUpdateAnimBg="0"/>
      <p:bldP spid="1362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765175"/>
            <a:ext cx="6280150" cy="4411663"/>
          </a:xfrm>
          <a:noFill/>
          <a:ln/>
        </p:spPr>
      </p:pic>
      <p:sp>
        <p:nvSpPr>
          <p:cNvPr id="187411" name="Rectangle 19"/>
          <p:cNvSpPr>
            <a:spLocks noGrp="1" noChangeArrowheads="1"/>
          </p:cNvSpPr>
          <p:nvPr>
            <p:ph sz="quarter" idx="14"/>
          </p:nvPr>
        </p:nvSpPr>
        <p:spPr>
          <a:xfrm>
            <a:off x="1042988" y="5229225"/>
            <a:ext cx="7200900" cy="1628775"/>
          </a:xfrm>
          <a:solidFill>
            <a:srgbClr val="FFFF00"/>
          </a:solidFill>
        </p:spPr>
        <p:txBody>
          <a:bodyPr lIns="18000" rIns="18000"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2600" b="1"/>
              <a:t>    </a:t>
            </a:r>
            <a:r>
              <a:rPr lang="ru-RU" sz="2600" b="1">
                <a:solidFill>
                  <a:srgbClr val="FF0000"/>
                </a:solidFill>
              </a:rPr>
              <a:t>Генетические вариации в различных местах по всей </a:t>
            </a:r>
            <a:r>
              <a:rPr lang="en-US" sz="2600" b="1">
                <a:solidFill>
                  <a:srgbClr val="FF0000"/>
                </a:solidFill>
              </a:rPr>
              <a:t>Y</a:t>
            </a:r>
            <a:r>
              <a:rPr lang="ru-RU" sz="2600" b="1">
                <a:solidFill>
                  <a:srgbClr val="FF0000"/>
                </a:solidFill>
              </a:rPr>
              <a:t>-хромосоме составляют</a:t>
            </a:r>
            <a:r>
              <a:rPr lang="en-US" sz="2600" b="1">
                <a:solidFill>
                  <a:srgbClr val="FF0000"/>
                </a:solidFill>
              </a:rPr>
              <a:t> Y</a:t>
            </a:r>
            <a:r>
              <a:rPr lang="ru-RU" sz="2600" b="1">
                <a:solidFill>
                  <a:srgbClr val="FF0000"/>
                </a:solidFill>
              </a:rPr>
              <a:t>-гаплотип</a:t>
            </a:r>
            <a:endParaRPr lang="en-US" sz="2600" b="1">
              <a:solidFill>
                <a:srgbClr val="FF0000"/>
              </a:solidFill>
            </a:endParaRPr>
          </a:p>
          <a:p>
            <a:endParaRPr lang="ru-RU" sz="2600"/>
          </a:p>
        </p:txBody>
      </p:sp>
      <p:sp>
        <p:nvSpPr>
          <p:cNvPr id="18740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 algn="ctr"/>
            <a:r>
              <a:rPr lang="ru-RU">
                <a:solidFill>
                  <a:srgbClr val="0000FF"/>
                </a:solidFill>
              </a:rPr>
              <a:t>Структура </a:t>
            </a:r>
            <a:r>
              <a:rPr lang="en-US">
                <a:solidFill>
                  <a:srgbClr val="0000FF"/>
                </a:solidFill>
              </a:rPr>
              <a:t>Y </a:t>
            </a:r>
            <a:r>
              <a:rPr lang="ru-RU">
                <a:solidFill>
                  <a:srgbClr val="0000FF"/>
                </a:solidFill>
              </a:rPr>
              <a:t>хромосомы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ChangeArrowheads="1"/>
          </p:cNvSpPr>
          <p:nvPr/>
        </p:nvSpPr>
        <p:spPr bwMode="auto">
          <a:xfrm flipV="1">
            <a:off x="3781425" y="3656013"/>
            <a:ext cx="422275" cy="903287"/>
          </a:xfrm>
          <a:prstGeom prst="downArrow">
            <a:avLst>
              <a:gd name="adj1" fmla="val 50000"/>
              <a:gd name="adj2" fmla="val 53477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1579563" y="4551363"/>
            <a:ext cx="5827712" cy="336550"/>
            <a:chOff x="356" y="699"/>
            <a:chExt cx="3671" cy="212"/>
          </a:xfrm>
        </p:grpSpPr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356" y="705"/>
              <a:ext cx="3671" cy="19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378" y="699"/>
              <a:ext cx="3610" cy="212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</a:rPr>
                <a:t>ОБЛАСТЬ СОВПАДЕНИЙ ГЕНЕТИЧЕСКИХ ПРИЗНАКОВ</a:t>
              </a:r>
            </a:p>
          </p:txBody>
        </p:sp>
      </p:grp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284163" y="1174750"/>
            <a:ext cx="2460625" cy="520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bg2"/>
                </a:solidFill>
              </a:rPr>
              <a:t>Генетические данные неопознанных тел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87338" y="295275"/>
            <a:ext cx="8562975" cy="638175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>
                <a:solidFill>
                  <a:srgbClr val="FF3300"/>
                </a:solidFill>
                <a:latin typeface="Arial Black" pitchFamily="34" charset="0"/>
              </a:rPr>
              <a:t>Автоматизация процесса ДНК-идентификации в условиях массового поступления неопознанных тел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290638" y="5081588"/>
            <a:ext cx="7583487" cy="5207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Полный анализ при сравнении генетических признаков занимает 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N x M</a:t>
            </a: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времени (при 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N = 50 </a:t>
            </a: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 М = 100 требуется произвести 5000 сравнений).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642938" y="5680075"/>
            <a:ext cx="8223250" cy="715963"/>
          </a:xfrm>
          <a:prstGeom prst="rect">
            <a:avLst/>
          </a:prstGeom>
          <a:solidFill>
            <a:srgbClr val="0000FF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проведения подобного рода операций требуется специализированное программное обеспечение, позволяющее проводить автоматический поиск совпадений.</a:t>
            </a:r>
          </a:p>
        </p:txBody>
      </p:sp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1963738" y="1790700"/>
            <a:ext cx="2319337" cy="2066925"/>
          </a:xfrm>
          <a:prstGeom prst="ellipse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3805238" y="1398588"/>
            <a:ext cx="3060700" cy="2797175"/>
          </a:xfrm>
          <a:prstGeom prst="ellipse">
            <a:avLst/>
          </a:prstGeom>
          <a:solidFill>
            <a:srgbClr val="00FF00">
              <a:alpha val="50000"/>
            </a:srgbClr>
          </a:solidFill>
          <a:ln w="38100">
            <a:solidFill>
              <a:srgbClr val="FFFF00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6357938" y="1174750"/>
            <a:ext cx="2471737" cy="520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bg2"/>
                </a:solidFill>
              </a:rPr>
              <a:t>Генетические данные родственных групп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2354263" y="2886075"/>
            <a:ext cx="550862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N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5697538" y="2886075"/>
            <a:ext cx="608012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М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630238" y="5205413"/>
            <a:ext cx="585787" cy="236537"/>
          </a:xfrm>
          <a:prstGeom prst="homePlate">
            <a:avLst>
              <a:gd name="adj" fmla="val 61913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19050" y="5908675"/>
            <a:ext cx="585788" cy="236538"/>
          </a:xfrm>
          <a:prstGeom prst="homePlate">
            <a:avLst>
              <a:gd name="adj" fmla="val 61913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81" name="Freeform 17"/>
          <p:cNvSpPr>
            <a:spLocks/>
          </p:cNvSpPr>
          <p:nvPr/>
        </p:nvSpPr>
        <p:spPr bwMode="auto">
          <a:xfrm>
            <a:off x="3832225" y="2168525"/>
            <a:ext cx="431800" cy="1285875"/>
          </a:xfrm>
          <a:custGeom>
            <a:avLst/>
            <a:gdLst>
              <a:gd name="T0" fmla="*/ 100 w 272"/>
              <a:gd name="T1" fmla="*/ 0 h 810"/>
              <a:gd name="T2" fmla="*/ 78 w 272"/>
              <a:gd name="T3" fmla="*/ 40 h 810"/>
              <a:gd name="T4" fmla="*/ 60 w 272"/>
              <a:gd name="T5" fmla="*/ 80 h 810"/>
              <a:gd name="T6" fmla="*/ 42 w 272"/>
              <a:gd name="T7" fmla="*/ 130 h 810"/>
              <a:gd name="T8" fmla="*/ 26 w 272"/>
              <a:gd name="T9" fmla="*/ 186 h 810"/>
              <a:gd name="T10" fmla="*/ 12 w 272"/>
              <a:gd name="T11" fmla="*/ 254 h 810"/>
              <a:gd name="T12" fmla="*/ 4 w 272"/>
              <a:gd name="T13" fmla="*/ 318 h 810"/>
              <a:gd name="T14" fmla="*/ 0 w 272"/>
              <a:gd name="T15" fmla="*/ 374 h 810"/>
              <a:gd name="T16" fmla="*/ 0 w 272"/>
              <a:gd name="T17" fmla="*/ 448 h 810"/>
              <a:gd name="T18" fmla="*/ 8 w 272"/>
              <a:gd name="T19" fmla="*/ 522 h 810"/>
              <a:gd name="T20" fmla="*/ 22 w 272"/>
              <a:gd name="T21" fmla="*/ 590 h 810"/>
              <a:gd name="T22" fmla="*/ 36 w 272"/>
              <a:gd name="T23" fmla="*/ 642 h 810"/>
              <a:gd name="T24" fmla="*/ 62 w 272"/>
              <a:gd name="T25" fmla="*/ 710 h 810"/>
              <a:gd name="T26" fmla="*/ 82 w 272"/>
              <a:gd name="T27" fmla="*/ 754 h 810"/>
              <a:gd name="T28" fmla="*/ 110 w 272"/>
              <a:gd name="T29" fmla="*/ 810 h 810"/>
              <a:gd name="T30" fmla="*/ 166 w 272"/>
              <a:gd name="T31" fmla="*/ 746 h 810"/>
              <a:gd name="T32" fmla="*/ 198 w 272"/>
              <a:gd name="T33" fmla="*/ 692 h 810"/>
              <a:gd name="T34" fmla="*/ 226 w 272"/>
              <a:gd name="T35" fmla="*/ 632 h 810"/>
              <a:gd name="T36" fmla="*/ 250 w 272"/>
              <a:gd name="T37" fmla="*/ 566 h 810"/>
              <a:gd name="T38" fmla="*/ 265 w 272"/>
              <a:gd name="T39" fmla="*/ 500 h 810"/>
              <a:gd name="T40" fmla="*/ 272 w 272"/>
              <a:gd name="T41" fmla="*/ 440 h 810"/>
              <a:gd name="T42" fmla="*/ 272 w 272"/>
              <a:gd name="T43" fmla="*/ 386 h 810"/>
              <a:gd name="T44" fmla="*/ 266 w 272"/>
              <a:gd name="T45" fmla="*/ 334 h 810"/>
              <a:gd name="T46" fmla="*/ 252 w 272"/>
              <a:gd name="T47" fmla="*/ 270 h 810"/>
              <a:gd name="T48" fmla="*/ 232 w 272"/>
              <a:gd name="T49" fmla="*/ 206 h 810"/>
              <a:gd name="T50" fmla="*/ 196 w 272"/>
              <a:gd name="T51" fmla="*/ 128 h 810"/>
              <a:gd name="T52" fmla="*/ 148 w 272"/>
              <a:gd name="T53" fmla="*/ 53 h 810"/>
              <a:gd name="T54" fmla="*/ 100 w 272"/>
              <a:gd name="T5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2" h="810">
                <a:moveTo>
                  <a:pt x="100" y="0"/>
                </a:moveTo>
                <a:lnTo>
                  <a:pt x="78" y="40"/>
                </a:lnTo>
                <a:lnTo>
                  <a:pt x="60" y="80"/>
                </a:lnTo>
                <a:lnTo>
                  <a:pt x="42" y="130"/>
                </a:lnTo>
                <a:lnTo>
                  <a:pt x="26" y="186"/>
                </a:lnTo>
                <a:lnTo>
                  <a:pt x="12" y="254"/>
                </a:lnTo>
                <a:lnTo>
                  <a:pt x="4" y="318"/>
                </a:lnTo>
                <a:lnTo>
                  <a:pt x="0" y="374"/>
                </a:lnTo>
                <a:lnTo>
                  <a:pt x="0" y="448"/>
                </a:lnTo>
                <a:lnTo>
                  <a:pt x="8" y="522"/>
                </a:lnTo>
                <a:lnTo>
                  <a:pt x="22" y="590"/>
                </a:lnTo>
                <a:lnTo>
                  <a:pt x="36" y="642"/>
                </a:lnTo>
                <a:lnTo>
                  <a:pt x="62" y="710"/>
                </a:lnTo>
                <a:lnTo>
                  <a:pt x="82" y="754"/>
                </a:lnTo>
                <a:lnTo>
                  <a:pt x="110" y="810"/>
                </a:lnTo>
                <a:lnTo>
                  <a:pt x="166" y="746"/>
                </a:lnTo>
                <a:lnTo>
                  <a:pt x="198" y="692"/>
                </a:lnTo>
                <a:lnTo>
                  <a:pt x="226" y="632"/>
                </a:lnTo>
                <a:lnTo>
                  <a:pt x="250" y="566"/>
                </a:lnTo>
                <a:lnTo>
                  <a:pt x="265" y="500"/>
                </a:lnTo>
                <a:lnTo>
                  <a:pt x="272" y="440"/>
                </a:lnTo>
                <a:lnTo>
                  <a:pt x="272" y="386"/>
                </a:lnTo>
                <a:lnTo>
                  <a:pt x="266" y="334"/>
                </a:lnTo>
                <a:lnTo>
                  <a:pt x="252" y="270"/>
                </a:lnTo>
                <a:lnTo>
                  <a:pt x="232" y="206"/>
                </a:lnTo>
                <a:lnTo>
                  <a:pt x="196" y="128"/>
                </a:lnTo>
                <a:lnTo>
                  <a:pt x="148" y="53"/>
                </a:lnTo>
                <a:lnTo>
                  <a:pt x="100" y="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82" name="AutoShape 18"/>
          <p:cNvSpPr>
            <a:spLocks noChangeArrowheads="1"/>
          </p:cNvSpPr>
          <p:nvPr/>
        </p:nvSpPr>
        <p:spPr bwMode="auto">
          <a:xfrm>
            <a:off x="330200" y="3633788"/>
            <a:ext cx="2700338" cy="7794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bg2"/>
                </a:solidFill>
              </a:rPr>
              <a:t>N</a:t>
            </a:r>
            <a:r>
              <a:rPr lang="ru-RU" sz="1600" b="1">
                <a:solidFill>
                  <a:schemeClr val="bg2"/>
                </a:solidFill>
              </a:rPr>
              <a:t> - объем выборки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bg2"/>
                </a:solidFill>
              </a:rPr>
              <a:t>в Базе Данных данных неопознанных тел</a:t>
            </a:r>
          </a:p>
        </p:txBody>
      </p:sp>
      <p:sp>
        <p:nvSpPr>
          <p:cNvPr id="164883" name="AutoShape 19"/>
          <p:cNvSpPr>
            <a:spLocks noChangeArrowheads="1"/>
          </p:cNvSpPr>
          <p:nvPr/>
        </p:nvSpPr>
        <p:spPr bwMode="auto">
          <a:xfrm>
            <a:off x="6140450" y="3633788"/>
            <a:ext cx="2673350" cy="779462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bg2"/>
                </a:solidFill>
              </a:rPr>
              <a:t>М</a:t>
            </a:r>
            <a:r>
              <a:rPr lang="ru-RU" sz="1600" b="1">
                <a:solidFill>
                  <a:schemeClr val="bg2"/>
                </a:solidFill>
              </a:rPr>
              <a:t> - объем выборки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bg2"/>
                </a:solidFill>
              </a:rPr>
              <a:t>в Базе Данных родственных групп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70" grpId="0" animBg="1" autoUpdateAnimBg="0"/>
      <p:bldP spid="164871" grpId="0" animBg="1" autoUpdateAnimBg="0"/>
      <p:bldP spid="164872" grpId="0" animBg="1" autoUpdateAnimBg="0"/>
      <p:bldP spid="164873" grpId="0" animBg="1" autoUpdateAnimBg="0"/>
      <p:bldP spid="164874" grpId="0" animBg="1"/>
      <p:bldP spid="164875" grpId="0" animBg="1"/>
      <p:bldP spid="164876" grpId="0" animBg="1" autoUpdateAnimBg="0"/>
      <p:bldP spid="164877" grpId="0" autoUpdateAnimBg="0"/>
      <p:bldP spid="164878" grpId="0" autoUpdateAnimBg="0"/>
      <p:bldP spid="164879" grpId="0" animBg="1"/>
      <p:bldP spid="164880" grpId="0" animBg="1"/>
      <p:bldP spid="164881" grpId="0" animBg="1"/>
      <p:bldP spid="164882" grpId="0" animBg="1" autoUpdateAnimBg="0"/>
      <p:bldP spid="16488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ChangeArrowheads="1"/>
          </p:cNvSpPr>
          <p:nvPr/>
        </p:nvSpPr>
        <p:spPr bwMode="auto">
          <a:xfrm>
            <a:off x="4300538" y="1593850"/>
            <a:ext cx="422275" cy="3952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95288" y="903288"/>
            <a:ext cx="8280400" cy="669925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Ввод и просмотр исходных данных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(профили </a:t>
            </a:r>
            <a:r>
              <a:rPr lang="ru-RU" dirty="0" err="1">
                <a:solidFill>
                  <a:srgbClr val="002060"/>
                </a:solidFill>
              </a:rPr>
              <a:t>яДНК</a:t>
            </a:r>
            <a:r>
              <a:rPr lang="ru-RU" dirty="0">
                <a:solidFill>
                  <a:srgbClr val="002060"/>
                </a:solidFill>
              </a:rPr>
              <a:t>, номер тела, дата, ФИО родственника и т.д.)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403350" y="1989138"/>
            <a:ext cx="6199188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  <a:latin typeface="Verdana" pitchFamily="34" charset="0"/>
              </a:rPr>
              <a:t>Формирование базы данных генотипов</a:t>
            </a:r>
          </a:p>
        </p:txBody>
      </p:sp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4284663" y="2420938"/>
            <a:ext cx="422275" cy="360362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1403350" y="2781300"/>
            <a:ext cx="6048375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Режимы работы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395288" y="3573463"/>
            <a:ext cx="4035425" cy="94456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  <a:latin typeface="Verdana" pitchFamily="34" charset="0"/>
              </a:rPr>
              <a:t>Идентификация неопознанного тела по заданной родственной группе</a:t>
            </a:r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2484438" y="3213100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4643438" y="3573463"/>
            <a:ext cx="4191000" cy="94456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9933"/>
                </a:solidFill>
                <a:latin typeface="Verdana" pitchFamily="34" charset="0"/>
              </a:rPr>
              <a:t>Поиск родственной группы по заданному номеру неопознанного тела</a:t>
            </a:r>
            <a:endParaRPr lang="ru-RU">
              <a:solidFill>
                <a:srgbClr val="339933"/>
              </a:solidFill>
            </a:endParaRPr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6659563" y="3213100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0" y="6021388"/>
            <a:ext cx="9144000" cy="8747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формирование результатов идентификации в виде  списков с рассчитанными коэффициентами правдоподобия для вероятностной экспертной оценки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611188" y="155575"/>
            <a:ext cx="7432675" cy="584775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Блок-схема программы </a:t>
            </a:r>
            <a:r>
              <a:rPr lang="en-US" sz="3200" i="1" dirty="0" err="1">
                <a:solidFill>
                  <a:srgbClr val="002060"/>
                </a:solidFill>
              </a:rPr>
              <a:t>DNAdacto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2484438" y="4508500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6659563" y="4508500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1476375" y="4868863"/>
            <a:ext cx="6048375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Вычисление коэффициентов правдоподобия гипотез вероятного кровного родства (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</a:rPr>
              <a:t>LR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4284663" y="5589588"/>
            <a:ext cx="422275" cy="360362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 autoUpdateAnimBg="0"/>
      <p:bldP spid="177156" grpId="0" animBg="1" autoUpdateAnimBg="0"/>
      <p:bldP spid="177157" grpId="0" animBg="1"/>
      <p:bldP spid="177160" grpId="0" animBg="1" autoUpdateAnimBg="0"/>
      <p:bldP spid="177161" grpId="0" animBg="1" autoUpdateAnimBg="0"/>
      <p:bldP spid="177162" grpId="0" animBg="1"/>
      <p:bldP spid="177163" grpId="0" animBg="1" autoUpdateAnimBg="0"/>
      <p:bldP spid="177164" grpId="0" animBg="1"/>
      <p:bldP spid="177165" grpId="0" animBg="1" autoUpdateAnimBg="0"/>
      <p:bldP spid="177167" grpId="0" animBg="1" autoUpdateAnimBg="0"/>
      <p:bldP spid="177168" grpId="0" animBg="1"/>
      <p:bldP spid="177169" grpId="0" animBg="1"/>
      <p:bldP spid="177170" grpId="0" animBg="1" autoUpdateAnimBg="0"/>
      <p:bldP spid="177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/>
          <a:lstStyle/>
          <a:p>
            <a:pPr algn="ctr"/>
            <a:r>
              <a:rPr lang="ru-RU" sz="2200">
                <a:solidFill>
                  <a:srgbClr val="FF3300"/>
                </a:solidFill>
                <a:latin typeface="Arial Black" pitchFamily="34" charset="0"/>
              </a:rPr>
              <a:t>Словесные формулировки коэффициента правдоподобия </a:t>
            </a:r>
            <a:r>
              <a:rPr lang="en-US" sz="2200">
                <a:solidFill>
                  <a:srgbClr val="FF3300"/>
                </a:solidFill>
                <a:latin typeface="Arial Black" pitchFamily="34" charset="0"/>
              </a:rPr>
              <a:t>(LR)</a:t>
            </a:r>
            <a:r>
              <a:rPr lang="ru-RU" sz="3500"/>
              <a:t> </a:t>
            </a:r>
          </a:p>
        </p:txBody>
      </p:sp>
      <p:graphicFrame>
        <p:nvGraphicFramePr>
          <p:cNvPr id="144414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241864"/>
        </p:xfrm>
        <a:graphic>
          <a:graphicData uri="http://schemas.openxmlformats.org/drawingml/2006/table">
            <a:tbl>
              <a:tblPr/>
              <a:tblGrid>
                <a:gridCol w="2098675"/>
                <a:gridCol w="4103688"/>
                <a:gridCol w="2027237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Значение коэффициента правдоподобия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LR)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Словесная формулировка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Вероятностная оценка (%)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до 10</a:t>
                      </a: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Слабо подтверждает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гипотезу о кровном родстве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до 90,91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10 - 100</a:t>
                      </a: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Подтверждает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гипотезу о кровном родстве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90,91 – 99,01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100 - 1000</a:t>
                      </a: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Строго подтверждает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гипотезу о кровном родстве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99,01 -99,90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более 1000</a:t>
                      </a:r>
                    </a:p>
                  </a:txBody>
                  <a:tcPr marL="1800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кровное родство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практически доказано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более 99,90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7325"/>
            <a:ext cx="7124700" cy="590550"/>
          </a:xfrm>
        </p:spPr>
        <p:txBody>
          <a:bodyPr/>
          <a:lstStyle/>
          <a:p>
            <a:pPr algn="just"/>
            <a:r>
              <a:rPr lang="ru-RU" sz="2200" b="0">
                <a:solidFill>
                  <a:schemeClr val="folHlink"/>
                </a:solidFill>
              </a:rPr>
              <a:t>Основное окно программы </a:t>
            </a:r>
            <a:r>
              <a:rPr lang="en-US" sz="2200" b="0">
                <a:solidFill>
                  <a:schemeClr val="folHlink"/>
                </a:solidFill>
              </a:rPr>
              <a:t>DNAdacto</a:t>
            </a:r>
            <a:endParaRPr lang="ru-RU" sz="2200" b="0">
              <a:solidFill>
                <a:schemeClr val="folHlink"/>
              </a:solidFill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590675" y="119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6089" name="Picture 9" descr="okno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5663"/>
            <a:ext cx="8010525" cy="60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618331"/>
            <a:ext cx="7772400" cy="641350"/>
          </a:xfrm>
        </p:spPr>
        <p:txBody>
          <a:bodyPr/>
          <a:lstStyle/>
          <a:p>
            <a:r>
              <a:rPr lang="ru-RU" sz="3000" b="1" dirty="0">
                <a:solidFill>
                  <a:srgbClr val="FF0000"/>
                </a:solidFill>
              </a:rPr>
              <a:t>Идентификация тел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  <p:pic>
        <p:nvPicPr>
          <p:cNvPr id="47108" name="Picture 4" descr="DNA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2954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144000" cy="701675"/>
          </a:xfrm>
        </p:spPr>
        <p:txBody>
          <a:bodyPr/>
          <a:lstStyle/>
          <a:p>
            <a:r>
              <a:rPr lang="ru-RU" sz="3500" dirty="0"/>
              <a:t>   </a:t>
            </a:r>
            <a:r>
              <a:rPr lang="ru-RU" sz="3500" dirty="0">
                <a:solidFill>
                  <a:srgbClr val="FFC000"/>
                </a:solidFill>
              </a:rPr>
              <a:t>Экспорт данных в </a:t>
            </a:r>
            <a:r>
              <a:rPr lang="en-US" sz="3500" dirty="0">
                <a:solidFill>
                  <a:srgbClr val="FFC000"/>
                </a:solidFill>
              </a:rPr>
              <a:t>MS Excel</a:t>
            </a:r>
            <a:r>
              <a:rPr lang="ru-RU" sz="3500" dirty="0">
                <a:solidFill>
                  <a:srgbClr val="FFC000"/>
                </a:solidFill>
              </a:rPr>
              <a:t> </a:t>
            </a:r>
            <a:endParaRPr lang="en-US" sz="3500" dirty="0">
              <a:solidFill>
                <a:srgbClr val="FFC000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595438" y="119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9332" name="Picture 4" descr="пе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6925"/>
            <a:ext cx="80772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95275"/>
            <a:ext cx="59245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3311525" cy="136842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FF"/>
                </a:solidFill>
                <a:latin typeface="Arial Black" pitchFamily="34" charset="0"/>
              </a:rPr>
              <a:t>ГЕНЕТИЧЕСКИЙ АНАЛИЗ ПО МАТРИЛИНЕЙНЫМ РОДСТВЕННИКАМ</a:t>
            </a: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H="1" flipV="1">
            <a:off x="5326063" y="1200150"/>
            <a:ext cx="95250" cy="175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5586413" y="1176338"/>
            <a:ext cx="127000" cy="1763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879850" y="2940050"/>
            <a:ext cx="3538538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Гипервариабельные сегменты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551363" y="2165350"/>
            <a:ext cx="688975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HV</a:t>
            </a:r>
            <a:r>
              <a:rPr lang="ru-RU" sz="2000" b="1"/>
              <a:t>1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634038" y="2176463"/>
            <a:ext cx="688975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HV</a:t>
            </a:r>
            <a:r>
              <a:rPr lang="ru-RU" sz="2000" b="1"/>
              <a:t>2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 autoUpdateAnimBg="0"/>
      <p:bldP spid="169988" grpId="0" animBg="1"/>
      <p:bldP spid="169989" grpId="0" animBg="1"/>
      <p:bldP spid="169990" grpId="0" animBg="1" autoUpdateAnimBg="0"/>
      <p:bldP spid="169991" grpId="0" animBg="1" autoUpdateAnimBg="0"/>
      <p:bldP spid="16999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CC"/>
            </a:gs>
            <a:gs pos="50000">
              <a:srgbClr val="CCFFCC">
                <a:gamma/>
                <a:shade val="46275"/>
                <a:invGamma/>
              </a:srgbClr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921000" y="4927600"/>
            <a:ext cx="9047163" cy="695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Образцы с малым содержанием </a:t>
            </a:r>
          </a:p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ДНК (стержни волос)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959100" y="4176713"/>
            <a:ext cx="9047163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Сильная деградация образцов</a:t>
            </a:r>
            <a:endParaRPr lang="ru-RU" sz="2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908300" y="3041650"/>
            <a:ext cx="8321675" cy="695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Когда известны только непрямые </a:t>
            </a:r>
          </a:p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родственники</a:t>
            </a:r>
            <a:endParaRPr lang="ru-RU" sz="2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908300" y="2058988"/>
            <a:ext cx="6765925" cy="695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Наличие родственников только </a:t>
            </a:r>
          </a:p>
          <a:p>
            <a:pPr>
              <a:lnSpc>
                <a:spcPct val="90000"/>
              </a:lnSpc>
            </a:pPr>
            <a:r>
              <a:rPr lang="ru-RU" sz="2200">
                <a:solidFill>
                  <a:srgbClr val="0000FF"/>
                </a:solidFill>
              </a:rPr>
              <a:t>по материнской линии</a:t>
            </a:r>
            <a:endParaRPr lang="ru-RU" sz="2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15875" y="1462088"/>
            <a:ext cx="2730500" cy="3963987"/>
          </a:xfrm>
          <a:custGeom>
            <a:avLst/>
            <a:gdLst>
              <a:gd name="T0" fmla="*/ 0 w 1560"/>
              <a:gd name="T1" fmla="*/ 0 h 2929"/>
              <a:gd name="T2" fmla="*/ 842 w 1560"/>
              <a:gd name="T3" fmla="*/ 2929 h 2929"/>
              <a:gd name="T4" fmla="*/ 1560 w 1560"/>
              <a:gd name="T5" fmla="*/ 2929 h 2929"/>
              <a:gd name="T6" fmla="*/ 0 w 1560"/>
              <a:gd name="T7" fmla="*/ 0 h 2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0" h="2929">
                <a:moveTo>
                  <a:pt x="0" y="0"/>
                </a:moveTo>
                <a:lnTo>
                  <a:pt x="842" y="2929"/>
                </a:lnTo>
                <a:lnTo>
                  <a:pt x="1560" y="292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00CC"/>
              </a:gs>
            </a:gsLst>
            <a:lin ang="5400000" scaled="1"/>
          </a:gradFill>
          <a:ln w="3175" cmpd="sng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0" y="212725"/>
            <a:ext cx="9144000" cy="10334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81013" y="466725"/>
            <a:ext cx="7981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600">
                <a:solidFill>
                  <a:srgbClr val="FFFF00"/>
                </a:solidFill>
                <a:latin typeface="Arial Black" pitchFamily="34" charset="0"/>
              </a:rPr>
              <a:t>Преимущества идентификации по мтДНК</a:t>
            </a:r>
            <a:endParaRPr lang="en-US" sz="2600" b="1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72041" name="Freeform 9"/>
          <p:cNvSpPr>
            <a:spLocks/>
          </p:cNvSpPr>
          <p:nvPr/>
        </p:nvSpPr>
        <p:spPr bwMode="auto">
          <a:xfrm>
            <a:off x="0" y="1401763"/>
            <a:ext cx="2949575" cy="3187700"/>
          </a:xfrm>
          <a:custGeom>
            <a:avLst/>
            <a:gdLst>
              <a:gd name="T0" fmla="*/ 0 w 1570"/>
              <a:gd name="T1" fmla="*/ 0 h 2424"/>
              <a:gd name="T2" fmla="*/ 852 w 1570"/>
              <a:gd name="T3" fmla="*/ 2424 h 2424"/>
              <a:gd name="T4" fmla="*/ 1570 w 1570"/>
              <a:gd name="T5" fmla="*/ 2424 h 2424"/>
              <a:gd name="T6" fmla="*/ 0 w 1570"/>
              <a:gd name="T7" fmla="*/ 0 h 2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0" h="2424">
                <a:moveTo>
                  <a:pt x="0" y="0"/>
                </a:moveTo>
                <a:lnTo>
                  <a:pt x="852" y="2424"/>
                </a:lnTo>
                <a:lnTo>
                  <a:pt x="1570" y="242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00CC"/>
              </a:gs>
            </a:gsLst>
            <a:lin ang="5400000" scaled="1"/>
          </a:gradFill>
          <a:ln w="3175" cmpd="sng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2" name="Freeform 10"/>
          <p:cNvSpPr>
            <a:spLocks/>
          </p:cNvSpPr>
          <p:nvPr/>
        </p:nvSpPr>
        <p:spPr bwMode="auto">
          <a:xfrm>
            <a:off x="0" y="1512888"/>
            <a:ext cx="2951163" cy="2112962"/>
          </a:xfrm>
          <a:custGeom>
            <a:avLst/>
            <a:gdLst>
              <a:gd name="T0" fmla="*/ 0 w 1587"/>
              <a:gd name="T1" fmla="*/ 0 h 1195"/>
              <a:gd name="T2" fmla="*/ 857 w 1587"/>
              <a:gd name="T3" fmla="*/ 1195 h 1195"/>
              <a:gd name="T4" fmla="*/ 1587 w 1587"/>
              <a:gd name="T5" fmla="*/ 1195 h 1195"/>
              <a:gd name="T6" fmla="*/ 0 w 1587"/>
              <a:gd name="T7" fmla="*/ 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" h="1195">
                <a:moveTo>
                  <a:pt x="0" y="0"/>
                </a:moveTo>
                <a:lnTo>
                  <a:pt x="857" y="1195"/>
                </a:lnTo>
                <a:lnTo>
                  <a:pt x="1587" y="119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00CC"/>
              </a:gs>
            </a:gsLst>
            <a:lin ang="5400000" scaled="1"/>
          </a:gradFill>
          <a:ln w="3175" cmpd="sng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3" name="Freeform 11"/>
          <p:cNvSpPr>
            <a:spLocks/>
          </p:cNvSpPr>
          <p:nvPr/>
        </p:nvSpPr>
        <p:spPr bwMode="auto">
          <a:xfrm>
            <a:off x="-15875" y="1462088"/>
            <a:ext cx="3019425" cy="1225550"/>
          </a:xfrm>
          <a:custGeom>
            <a:avLst/>
            <a:gdLst>
              <a:gd name="T0" fmla="*/ 0 w 1630"/>
              <a:gd name="T1" fmla="*/ 0 h 724"/>
              <a:gd name="T2" fmla="*/ 862 w 1630"/>
              <a:gd name="T3" fmla="*/ 724 h 724"/>
              <a:gd name="T4" fmla="*/ 1630 w 1630"/>
              <a:gd name="T5" fmla="*/ 724 h 724"/>
              <a:gd name="T6" fmla="*/ 0 w 1630"/>
              <a:gd name="T7" fmla="*/ 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0" h="724">
                <a:moveTo>
                  <a:pt x="0" y="0"/>
                </a:moveTo>
                <a:lnTo>
                  <a:pt x="862" y="724"/>
                </a:lnTo>
                <a:lnTo>
                  <a:pt x="1630" y="72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00CC"/>
              </a:gs>
            </a:gsLst>
            <a:lin ang="5400000" scaled="1"/>
          </a:gradFill>
          <a:ln w="3175" cmpd="sng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2609850" y="2520950"/>
            <a:ext cx="238125" cy="238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2647950" y="3413125"/>
            <a:ext cx="238125" cy="238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2559050" y="4360863"/>
            <a:ext cx="238125" cy="238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2571750" y="5259388"/>
            <a:ext cx="238125" cy="238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autoUpdateAnimBg="0"/>
      <p:bldP spid="172036" grpId="0" autoUpdateAnimBg="0"/>
      <p:bldP spid="172037" grpId="0" autoUpdateAnimBg="0"/>
      <p:bldP spid="172038" grpId="0" animBg="1"/>
      <p:bldP spid="172041" grpId="0" animBg="1"/>
      <p:bldP spid="172042" grpId="0" animBg="1"/>
      <p:bldP spid="172043" grpId="0" animBg="1"/>
      <p:bldP spid="172044" grpId="0" animBg="1"/>
      <p:bldP spid="172045" grpId="0" animBg="1"/>
      <p:bldP spid="172046" grpId="0" animBg="1"/>
      <p:bldP spid="1720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2725"/>
            <a:ext cx="7772400" cy="1006475"/>
          </a:xfrm>
        </p:spPr>
        <p:txBody>
          <a:bodyPr/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Концептуальная схема организации процесса ДНК-идентификации при массовом поступлении неопознанных тел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971600" y="1196752"/>
            <a:ext cx="7668344" cy="5229200"/>
            <a:chOff x="-129" y="592"/>
            <a:chExt cx="8847" cy="4156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-129" y="592"/>
            <a:ext cx="8847" cy="4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25991" name="AutoShape 39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16200000" flipH="1">
              <a:off x="2067" y="3045"/>
              <a:ext cx="1" cy="2227"/>
            </a:xfrm>
            <a:prstGeom prst="curvedConnector3">
              <a:avLst>
                <a:gd name="adj1" fmla="val 1440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992" name="AutoShape 40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5400000">
              <a:off x="6521" y="3045"/>
              <a:ext cx="1" cy="2227"/>
            </a:xfrm>
            <a:prstGeom prst="curvedConnector3">
              <a:avLst>
                <a:gd name="adj1" fmla="val 1440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Oval 2"/>
          <p:cNvSpPr>
            <a:spLocks noChangeArrowheads="1"/>
          </p:cNvSpPr>
          <p:nvPr/>
        </p:nvSpPr>
        <p:spPr bwMode="auto">
          <a:xfrm>
            <a:off x="144463" y="995363"/>
            <a:ext cx="317500" cy="317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434975" y="963613"/>
            <a:ext cx="3808413" cy="996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FF0000"/>
                </a:solidFill>
              </a:rPr>
              <a:t>Типирование ДНК с помощью полимеразной цепной реакции (ПЦР) </a:t>
            </a:r>
          </a:p>
        </p:txBody>
      </p:sp>
      <p:pic>
        <p:nvPicPr>
          <p:cNvPr id="173060" name="Picture 4" descr="vi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938213"/>
            <a:ext cx="338772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1" name="Picture 5" descr="vide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297238"/>
            <a:ext cx="33147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2" name="Oval 6"/>
          <p:cNvSpPr>
            <a:spLocks noChangeArrowheads="1"/>
          </p:cNvSpPr>
          <p:nvPr/>
        </p:nvSpPr>
        <p:spPr bwMode="auto">
          <a:xfrm>
            <a:off x="3687763" y="3273425"/>
            <a:ext cx="317500" cy="317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3983038" y="3241675"/>
            <a:ext cx="48355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FF0000"/>
                </a:solidFill>
              </a:rPr>
              <a:t>Идентификация продуктов ПЦР</a:t>
            </a:r>
          </a:p>
        </p:txBody>
      </p:sp>
      <p:sp>
        <p:nvSpPr>
          <p:cNvPr id="173064" name="Freeform 8"/>
          <p:cNvSpPr>
            <a:spLocks/>
          </p:cNvSpPr>
          <p:nvPr/>
        </p:nvSpPr>
        <p:spPr bwMode="auto">
          <a:xfrm>
            <a:off x="5584825" y="3611563"/>
            <a:ext cx="612775" cy="1163637"/>
          </a:xfrm>
          <a:custGeom>
            <a:avLst/>
            <a:gdLst>
              <a:gd name="T0" fmla="*/ 0 w 512"/>
              <a:gd name="T1" fmla="*/ 22 h 733"/>
              <a:gd name="T2" fmla="*/ 282 w 512"/>
              <a:gd name="T3" fmla="*/ 437 h 733"/>
              <a:gd name="T4" fmla="*/ 107 w 512"/>
              <a:gd name="T5" fmla="*/ 462 h 733"/>
              <a:gd name="T6" fmla="*/ 489 w 512"/>
              <a:gd name="T7" fmla="*/ 733 h 733"/>
              <a:gd name="T8" fmla="*/ 504 w 512"/>
              <a:gd name="T9" fmla="*/ 318 h 733"/>
              <a:gd name="T10" fmla="*/ 390 w 512"/>
              <a:gd name="T11" fmla="*/ 419 h 733"/>
              <a:gd name="T12" fmla="*/ 229 w 512"/>
              <a:gd name="T13" fmla="*/ 0 h 733"/>
              <a:gd name="T14" fmla="*/ 0 w 512"/>
              <a:gd name="T15" fmla="*/ 2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" h="733">
                <a:moveTo>
                  <a:pt x="0" y="22"/>
                </a:moveTo>
                <a:cubicBezTo>
                  <a:pt x="202" y="187"/>
                  <a:pt x="264" y="364"/>
                  <a:pt x="282" y="437"/>
                </a:cubicBezTo>
                <a:cubicBezTo>
                  <a:pt x="300" y="510"/>
                  <a:pt x="72" y="413"/>
                  <a:pt x="107" y="462"/>
                </a:cubicBezTo>
                <a:cubicBezTo>
                  <a:pt x="393" y="563"/>
                  <a:pt x="363" y="622"/>
                  <a:pt x="489" y="733"/>
                </a:cubicBezTo>
                <a:cubicBezTo>
                  <a:pt x="423" y="599"/>
                  <a:pt x="512" y="358"/>
                  <a:pt x="504" y="318"/>
                </a:cubicBezTo>
                <a:lnTo>
                  <a:pt x="390" y="419"/>
                </a:lnTo>
                <a:cubicBezTo>
                  <a:pt x="344" y="366"/>
                  <a:pt x="294" y="66"/>
                  <a:pt x="229" y="0"/>
                </a:cubicBezTo>
                <a:cubicBezTo>
                  <a:pt x="163" y="123"/>
                  <a:pt x="174" y="48"/>
                  <a:pt x="0" y="2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4254500" y="4762500"/>
            <a:ext cx="5210175" cy="996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FF0000"/>
                </a:solidFill>
              </a:rPr>
              <a:t>Экспорт нуклеотидной последовательности в текстовый файл</a:t>
            </a:r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3968750" y="4813300"/>
            <a:ext cx="317500" cy="317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965575" y="5721350"/>
            <a:ext cx="48990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</a:rPr>
              <a:t>...</a:t>
            </a:r>
            <a:r>
              <a:rPr lang="ru-RU" sz="2000" dirty="0">
                <a:solidFill>
                  <a:srgbClr val="FF0000"/>
                </a:solidFill>
              </a:rPr>
              <a:t>cgggagctcсccatgcatttggtattttcgtctggggggtatgcacgcgatagcattgcgagacgctggagccggagcaccctatgtcgcagcacgcgatacacgcgat...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1177925" y="144463"/>
            <a:ext cx="6865938" cy="636587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>
                <a:solidFill>
                  <a:srgbClr val="FFFF00"/>
                </a:solidFill>
              </a:rPr>
              <a:t>Основные этапы анализа мтДНК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59" grpId="0" autoUpdateAnimBg="0"/>
      <p:bldP spid="173062" grpId="0" animBg="1"/>
      <p:bldP spid="173063" grpId="0" autoUpdateAnimBg="0"/>
      <p:bldP spid="173064" grpId="0" animBg="1"/>
      <p:bldP spid="173065" grpId="0" autoUpdateAnimBg="0"/>
      <p:bldP spid="173066" grpId="0" animBg="1"/>
      <p:bldP spid="173067" grpId="0" animBg="1" autoUpdateAnimBg="0"/>
      <p:bldP spid="17306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0" y="333375"/>
            <a:ext cx="8964613" cy="5719763"/>
            <a:chOff x="113" y="210"/>
            <a:chExt cx="5647" cy="3603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113" y="210"/>
            <a:ext cx="5647" cy="36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657" y="3113"/>
              <a:ext cx="4446" cy="3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8638" tIns="39319" rIns="78638" bIns="3931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Анализ структурных генов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748" y="2478"/>
              <a:ext cx="1225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8638" tIns="39319" rIns="78638" bIns="3931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Black" pitchFamily="34" charset="0"/>
                </a:rPr>
                <a:t>Не требуется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3969" y="2523"/>
              <a:ext cx="1035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8638" tIns="39319" rIns="78638" bIns="3931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 Black" pitchFamily="34" charset="0"/>
                </a:rPr>
                <a:t>требуется</a:t>
              </a:r>
            </a:p>
          </p:txBody>
        </p:sp>
      </p:grp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2484438" y="3068638"/>
            <a:ext cx="719137" cy="825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2514600" y="4343400"/>
            <a:ext cx="6096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5867400" y="3068638"/>
            <a:ext cx="762000" cy="8937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H="1">
            <a:off x="6096000" y="4419600"/>
            <a:ext cx="5334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EAEAEA">
                <a:gamma/>
                <a:shade val="87843"/>
                <a:invGamma/>
              </a:srgbClr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33525"/>
            <a:ext cx="7772400" cy="3200400"/>
          </a:xfrm>
        </p:spPr>
        <p:txBody>
          <a:bodyPr/>
          <a:lstStyle/>
          <a:p>
            <a:pPr algn="ctr"/>
            <a:r>
              <a:rPr lang="ru-RU" sz="3500">
                <a:solidFill>
                  <a:srgbClr val="0000FF"/>
                </a:solidFill>
                <a:latin typeface="Arial Black" pitchFamily="34" charset="0"/>
              </a:rPr>
              <a:t>Оптимизация баз данных митотипов для решения задач непрямой</a:t>
            </a:r>
            <a:br>
              <a:rPr lang="ru-RU" sz="350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500">
                <a:solidFill>
                  <a:srgbClr val="0000FF"/>
                </a:solidFill>
                <a:latin typeface="Arial Black" pitchFamily="34" charset="0"/>
              </a:rPr>
              <a:t>ДНК-идентификации личности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>
                <a:solidFill>
                  <a:srgbClr val="0000FF"/>
                </a:solidFill>
                <a:latin typeface="Arial Black" pitchFamily="34" charset="0"/>
              </a:rPr>
              <a:t>Увеличение надежности результатов мтДНК-идентификации при работе с объединенной базой европейских митотипов</a:t>
            </a:r>
            <a:r>
              <a:rPr lang="ru-RU" sz="1700"/>
              <a:t> </a:t>
            </a:r>
          </a:p>
        </p:txBody>
      </p:sp>
      <p:graphicFrame>
        <p:nvGraphicFramePr>
          <p:cNvPr id="141347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507413" cy="5092501"/>
        </p:xfrm>
        <a:graphic>
          <a:graphicData uri="http://schemas.openxmlformats.org/drawingml/2006/table">
            <a:tbl>
              <a:tblPr/>
              <a:tblGrid>
                <a:gridCol w="1450975"/>
                <a:gridCol w="1079500"/>
                <a:gridCol w="1368425"/>
                <a:gridCol w="1439863"/>
                <a:gridCol w="1368425"/>
                <a:gridCol w="1800225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База данных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Объем базы данных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Количество человек с уникальными митотипами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Вероятность случайного совпадения митотипов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Частота уникальных митотипов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Оценка надежности мтДНК-идентификации в случае уникальных митотипов,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LR=1/P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Россия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,68%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4,5*E-3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Объединенная </a:t>
                      </a:r>
                    </a:p>
                  </a:txBody>
                  <a:tcPr marL="0" marR="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2260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1165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0,36%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4,4*E-4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CC">
                <a:gamma/>
                <a:shade val="46275"/>
                <a:invGamma/>
              </a:srgbClr>
            </a:gs>
            <a:gs pos="100000">
              <a:srgbClr val="00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auto">
          <a:xfrm>
            <a:off x="4300538" y="1593850"/>
            <a:ext cx="422275" cy="42227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95288" y="903288"/>
            <a:ext cx="8280400" cy="669925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Ввод и просмотр исходных данных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(последовательность </a:t>
            </a:r>
            <a:r>
              <a:rPr lang="ru-RU" dirty="0" err="1">
                <a:solidFill>
                  <a:srgbClr val="FF0000"/>
                </a:solidFill>
              </a:rPr>
              <a:t>мтДНК</a:t>
            </a:r>
            <a:r>
              <a:rPr lang="ru-RU" dirty="0">
                <a:solidFill>
                  <a:srgbClr val="FF0000"/>
                </a:solidFill>
              </a:rPr>
              <a:t>, номер тела, дата, ФИО родственника и т.д.)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398588" y="2052638"/>
            <a:ext cx="6199187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Сравнение всех введенных последовательностей с референтной (Андерсона) 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4283075" y="2751138"/>
            <a:ext cx="422275" cy="309562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2879725" y="3092450"/>
            <a:ext cx="3235325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Формирование базы данных митотипов</a:t>
            </a:r>
          </a:p>
        </p:txBody>
      </p:sp>
      <p:sp>
        <p:nvSpPr>
          <p:cNvPr id="174087" name="AutoShape 7"/>
          <p:cNvSpPr>
            <a:spLocks noChangeArrowheads="1"/>
          </p:cNvSpPr>
          <p:nvPr/>
        </p:nvSpPr>
        <p:spPr bwMode="auto">
          <a:xfrm>
            <a:off x="4298950" y="3770313"/>
            <a:ext cx="422275" cy="293687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568450" y="4084638"/>
            <a:ext cx="5857875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Автоматический перекрестный анализ баз данных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290513" y="4857750"/>
            <a:ext cx="4035425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Сканирование базы данных неопознанных тел</a:t>
            </a:r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2487613" y="4511675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4679950" y="4862513"/>
            <a:ext cx="41910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</a:rPr>
              <a:t>Сканирование базы данных родственников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6672263" y="4516438"/>
            <a:ext cx="0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0" y="6021388"/>
            <a:ext cx="9144000" cy="8747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Verdana" pitchFamily="34" charset="0"/>
              </a:rPr>
              <a:t>формирование результатов идентификации </a:t>
            </a:r>
            <a:r>
              <a:rPr lang="ru-RU" dirty="0">
                <a:solidFill>
                  <a:srgbClr val="002060"/>
                </a:solidFill>
              </a:rPr>
              <a:t>в виде  экспертных оценочных списков с результатами идентифицированных последовательностей нуклеотидов </a:t>
            </a:r>
            <a:r>
              <a:rPr lang="ru-RU" dirty="0" err="1">
                <a:solidFill>
                  <a:srgbClr val="002060"/>
                </a:solidFill>
              </a:rPr>
              <a:t>мтДНК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4500563" y="4508500"/>
            <a:ext cx="0" cy="146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611188" y="155575"/>
            <a:ext cx="7432675" cy="584775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Блок-схема программы </a:t>
            </a:r>
            <a:r>
              <a:rPr lang="en-US" sz="3200" i="1" dirty="0" err="1">
                <a:solidFill>
                  <a:srgbClr val="FF0000"/>
                </a:solidFill>
              </a:rPr>
              <a:t>mDNAbase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3" grpId="0" animBg="1" autoUpdateAnimBg="0"/>
      <p:bldP spid="174084" grpId="0" animBg="1" autoUpdateAnimBg="0"/>
      <p:bldP spid="174085" grpId="0" animBg="1"/>
      <p:bldP spid="174086" grpId="0" animBg="1" autoUpdateAnimBg="0"/>
      <p:bldP spid="174087" grpId="0" animBg="1"/>
      <p:bldP spid="174088" grpId="0" animBg="1" autoUpdateAnimBg="0"/>
      <p:bldP spid="174089" grpId="0" animBg="1" autoUpdateAnimBg="0"/>
      <p:bldP spid="174090" grpId="0" animBg="1"/>
      <p:bldP spid="174091" grpId="0" animBg="1" autoUpdateAnimBg="0"/>
      <p:bldP spid="174092" grpId="0" animBg="1"/>
      <p:bldP spid="174093" grpId="0" animBg="1" autoUpdateAnimBg="0"/>
      <p:bldP spid="174094" grpId="0" animBg="1"/>
      <p:bldP spid="1740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9550"/>
            <a:ext cx="7124700" cy="58896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Сканирование баз данных </a:t>
            </a:r>
            <a:r>
              <a:rPr lang="ru-RU" sz="2200" dirty="0" err="1">
                <a:solidFill>
                  <a:srgbClr val="FF0000"/>
                </a:solidFill>
              </a:rPr>
              <a:t>мтДНК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4963" y="1204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514475" y="113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7593" name="Picture 9" descr="scan_BD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0750"/>
            <a:ext cx="7924800" cy="59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338638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7595" name="Picture 11" descr="mdna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79438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rgbClr val="FF0000"/>
                </a:solidFill>
              </a:rPr>
              <a:t>Сравнительный анализ </a:t>
            </a:r>
            <a:r>
              <a:rPr lang="ru-RU" sz="2600" dirty="0" err="1">
                <a:solidFill>
                  <a:srgbClr val="FF0000"/>
                </a:solidFill>
              </a:rPr>
              <a:t>мтДНК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10138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81100"/>
            <a:ext cx="7315200" cy="548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338638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1381" name="Picture 5" descr="mdna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79438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rgbClr val="FF0000"/>
                </a:solidFill>
              </a:rPr>
              <a:t>Экспорт результатов в </a:t>
            </a:r>
            <a:r>
              <a:rPr lang="en-US" sz="2600" dirty="0">
                <a:solidFill>
                  <a:srgbClr val="FF0000"/>
                </a:solidFill>
              </a:rPr>
              <a:t>MS Word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514475" y="113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04" name="Picture 4" descr="scan_BD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4863"/>
            <a:ext cx="8077200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mdna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CC">
                <a:gamma/>
                <a:shade val="81961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shade val="8196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76250"/>
            <a:ext cx="6008712" cy="47815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Комплексный анализ ядерных и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митохондриальных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ДНК-маркеров при непрямой идентификации личности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99">
                <a:gamma/>
                <a:shade val="46275"/>
                <a:invGamma/>
              </a:srgbClr>
            </a:gs>
            <a:gs pos="50000">
              <a:srgbClr val="99FF99"/>
            </a:gs>
            <a:gs pos="100000">
              <a:srgbClr val="99FF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62950" cy="8588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Опыт Чечни и Беслана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268413"/>
            <a:ext cx="8686800" cy="48625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Организация сбора, транспортировки и хранения биологического материала для ДНК-анализа.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Организация работы с учетом базы данных сравнительного материала.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Единая информационная программная система, как основа автоматизации процесса ДНК-идентификации личности.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Формирование выводов.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1548861"/>
              </p:ext>
            </p:extLst>
          </p:nvPr>
        </p:nvGraphicFramePr>
        <p:xfrm>
          <a:off x="467544" y="548680"/>
          <a:ext cx="8111009" cy="590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41" name="Rectangle 4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543800" cy="129540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3300"/>
                </a:solidFill>
                <a:latin typeface="Arial Black" pitchFamily="34" charset="0"/>
              </a:rPr>
              <a:t>Характеристика сравнительного материала, поступившего в ДНК-депозитарий 124 ЦЛМКИ МО РФ в период 1998-2003 гг.</a:t>
            </a:r>
          </a:p>
        </p:txBody>
      </p:sp>
      <p:graphicFrame>
        <p:nvGraphicFramePr>
          <p:cNvPr id="128049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3562974"/>
              </p:ext>
            </p:extLst>
          </p:nvPr>
        </p:nvGraphicFramePr>
        <p:xfrm>
          <a:off x="404688" y="1556792"/>
          <a:ext cx="8559801" cy="4825848"/>
        </p:xfrm>
        <a:graphic>
          <a:graphicData uri="http://schemas.openxmlformats.org/drawingml/2006/table">
            <a:tbl>
              <a:tblPr/>
              <a:tblGrid>
                <a:gridCol w="2354764"/>
                <a:gridCol w="3123571"/>
                <a:gridCol w="1571922"/>
                <a:gridCol w="1509544"/>
              </a:tblGrid>
              <a:tr h="1026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Классификация родственных групп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Состав родственных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Мать-отец,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Супруг(а)-ребенок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495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Неполная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Родственники по материнской линии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Неполная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Родственники по отцовской линии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Неполная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Характеристика сравнительного материала на неопознанных заложников, погибших </a:t>
            </a:r>
            <a:br>
              <a:rPr lang="ru-RU" sz="20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в городе Беслане </a:t>
            </a:r>
          </a:p>
        </p:txBody>
      </p:sp>
      <p:graphicFrame>
        <p:nvGraphicFramePr>
          <p:cNvPr id="133168" name="Group 48"/>
          <p:cNvGraphicFramePr>
            <a:graphicFrameLocks noGrp="1"/>
          </p:cNvGraphicFramePr>
          <p:nvPr>
            <p:ph type="tbl" idx="1"/>
          </p:nvPr>
        </p:nvGraphicFramePr>
        <p:xfrm>
          <a:off x="250825" y="1600200"/>
          <a:ext cx="8713788" cy="5140264"/>
        </p:xfrm>
        <a:graphic>
          <a:graphicData uri="http://schemas.openxmlformats.org/drawingml/2006/table">
            <a:tbl>
              <a:tblPr/>
              <a:tblGrid>
                <a:gridCol w="2397125"/>
                <a:gridCol w="3179763"/>
                <a:gridCol w="1697037"/>
                <a:gridCol w="1439863"/>
              </a:tblGrid>
              <a:tr h="142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Классификация родственных групп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Состав родственных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Мать-отец,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Супруг-ребенок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22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,2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Неполная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Родственники по материнской линии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61,5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Неполная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Родственники по отцовской линии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16,3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117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026"/>
          <p:cNvSpPr txBox="1">
            <a:spLocks noChangeArrowheads="1"/>
          </p:cNvSpPr>
          <p:nvPr/>
        </p:nvSpPr>
        <p:spPr bwMode="auto">
          <a:xfrm>
            <a:off x="228600" y="762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Изъятие биологических образцов с места происшествия или доставка из депозитария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019" name="Text Box 1027"/>
          <p:cNvSpPr txBox="1">
            <a:spLocks noChangeArrowheads="1"/>
          </p:cNvSpPr>
          <p:nvPr/>
        </p:nvSpPr>
        <p:spPr bwMode="auto">
          <a:xfrm>
            <a:off x="3571875" y="1117600"/>
            <a:ext cx="375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2400" u="sng">
                <a:solidFill>
                  <a:srgbClr val="0000FF"/>
                </a:solidFill>
                <a:latin typeface="Comic Sans MS" pitchFamily="66" charset="0"/>
              </a:rPr>
              <a:t>Пробоподготовка</a:t>
            </a:r>
            <a:endParaRPr lang="en-US" sz="2400" u="sng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86020" name="Group 1028"/>
          <p:cNvGrpSpPr>
            <a:grpSpLocks/>
          </p:cNvGrpSpPr>
          <p:nvPr/>
        </p:nvGrpSpPr>
        <p:grpSpPr bwMode="auto">
          <a:xfrm>
            <a:off x="381000" y="1771650"/>
            <a:ext cx="8229600" cy="742950"/>
            <a:chOff x="1008" y="1116"/>
            <a:chExt cx="4224" cy="403"/>
          </a:xfrm>
        </p:grpSpPr>
        <p:sp>
          <p:nvSpPr>
            <p:cNvPr id="86021" name="Text Box 1029"/>
            <p:cNvSpPr txBox="1">
              <a:spLocks noChangeArrowheads="1"/>
            </p:cNvSpPr>
            <p:nvPr/>
          </p:nvSpPr>
          <p:spPr bwMode="auto">
            <a:xfrm>
              <a:off x="1008" y="1124"/>
              <a:ext cx="913" cy="3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/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Выделение ДНК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86022" name="Group 1030"/>
            <p:cNvGrpSpPr>
              <a:grpSpLocks/>
            </p:cNvGrpSpPr>
            <p:nvPr/>
          </p:nvGrpSpPr>
          <p:grpSpPr bwMode="auto">
            <a:xfrm>
              <a:off x="2020" y="1116"/>
              <a:ext cx="1185" cy="401"/>
              <a:chOff x="2020" y="1116"/>
              <a:chExt cx="1185" cy="401"/>
            </a:xfrm>
          </p:grpSpPr>
          <p:sp>
            <p:nvSpPr>
              <p:cNvPr id="86023" name="Text Box 1031"/>
              <p:cNvSpPr txBox="1">
                <a:spLocks noChangeArrowheads="1"/>
              </p:cNvSpPr>
              <p:nvPr/>
            </p:nvSpPr>
            <p:spPr bwMode="auto">
              <a:xfrm>
                <a:off x="2284" y="1116"/>
                <a:ext cx="921" cy="4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Количественная оценка ДНК</a:t>
                </a:r>
                <a:endParaRPr 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6024" name="Line 1032"/>
              <p:cNvSpPr>
                <a:spLocks noChangeShapeType="1"/>
              </p:cNvSpPr>
              <p:nvPr/>
            </p:nvSpPr>
            <p:spPr bwMode="auto">
              <a:xfrm>
                <a:off x="2020" y="1302"/>
                <a:ext cx="23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25" name="Group 1033"/>
            <p:cNvGrpSpPr>
              <a:grpSpLocks/>
            </p:cNvGrpSpPr>
            <p:nvPr/>
          </p:nvGrpSpPr>
          <p:grpSpPr bwMode="auto">
            <a:xfrm>
              <a:off x="3305" y="1116"/>
              <a:ext cx="1927" cy="403"/>
              <a:chOff x="3305" y="1116"/>
              <a:chExt cx="1927" cy="403"/>
            </a:xfrm>
          </p:grpSpPr>
          <p:sp>
            <p:nvSpPr>
              <p:cNvPr id="86026" name="Text Box 1034"/>
              <p:cNvSpPr txBox="1">
                <a:spLocks noChangeArrowheads="1"/>
              </p:cNvSpPr>
              <p:nvPr/>
            </p:nvSpPr>
            <p:spPr bwMode="auto">
              <a:xfrm>
                <a:off x="3601" y="1116"/>
                <a:ext cx="1631" cy="40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 eaLnBrk="0" hangingPunct="0"/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Постановка </a:t>
                </a:r>
                <a:r>
                  <a:rPr lang="ru-RU" sz="1600" dirty="0" err="1">
                    <a:solidFill>
                      <a:srgbClr val="FF0000"/>
                    </a:solidFill>
                    <a:latin typeface="Comic Sans MS" pitchFamily="66" charset="0"/>
                  </a:rPr>
                  <a:t>энзиматической</a:t>
                </a:r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 амплификации</a:t>
                </a:r>
                <a:endParaRPr lang="en-US" sz="16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27" name="Line 1035"/>
              <p:cNvSpPr>
                <a:spLocks noChangeShapeType="1"/>
              </p:cNvSpPr>
              <p:nvPr/>
            </p:nvSpPr>
            <p:spPr bwMode="auto">
              <a:xfrm>
                <a:off x="3305" y="1342"/>
                <a:ext cx="23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028" name="Text Box 1036"/>
          <p:cNvSpPr txBox="1">
            <a:spLocks noChangeArrowheads="1"/>
          </p:cNvSpPr>
          <p:nvPr/>
        </p:nvSpPr>
        <p:spPr bwMode="auto">
          <a:xfrm>
            <a:off x="3259138" y="2727325"/>
            <a:ext cx="4360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2400" u="sng">
                <a:solidFill>
                  <a:srgbClr val="0000FF"/>
                </a:solidFill>
                <a:latin typeface="Comic Sans MS" pitchFamily="66" charset="0"/>
              </a:rPr>
              <a:t>Типирование ДНК</a:t>
            </a:r>
            <a:endParaRPr lang="en-US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86029" name="Group 1037"/>
          <p:cNvGrpSpPr>
            <a:grpSpLocks/>
          </p:cNvGrpSpPr>
          <p:nvPr/>
        </p:nvGrpSpPr>
        <p:grpSpPr bwMode="auto">
          <a:xfrm>
            <a:off x="1295400" y="3224213"/>
            <a:ext cx="7010400" cy="1104900"/>
            <a:chOff x="816" y="2031"/>
            <a:chExt cx="3799" cy="518"/>
          </a:xfrm>
        </p:grpSpPr>
        <p:sp>
          <p:nvSpPr>
            <p:cNvPr id="86030" name="Text Box 1038"/>
            <p:cNvSpPr txBox="1">
              <a:spLocks noChangeArrowheads="1"/>
            </p:cNvSpPr>
            <p:nvPr/>
          </p:nvSpPr>
          <p:spPr bwMode="auto">
            <a:xfrm>
              <a:off x="816" y="2031"/>
              <a:ext cx="1954" cy="518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 eaLnBrk="0" hangingPunct="0"/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Разделение и </a:t>
              </a:r>
              <a:r>
                <a:rPr lang="ru-RU" sz="1600" dirty="0" err="1">
                  <a:solidFill>
                    <a:srgbClr val="FF0000"/>
                  </a:solidFill>
                  <a:latin typeface="Comic Sans MS" pitchFamily="66" charset="0"/>
                </a:rPr>
                <a:t>детекция</a:t>
              </a:r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 ПЦР-продуктов (локусы </a:t>
              </a:r>
              <a:r>
                <a:rPr lang="ru-RU" sz="1600" dirty="0" err="1">
                  <a:solidFill>
                    <a:srgbClr val="FF0000"/>
                  </a:solidFill>
                  <a:latin typeface="Comic Sans MS" pitchFamily="66" charset="0"/>
                </a:rPr>
                <a:t>яДНК</a:t>
              </a:r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), </a:t>
              </a:r>
              <a:r>
                <a:rPr lang="ru-RU" sz="1600" dirty="0" err="1">
                  <a:solidFill>
                    <a:srgbClr val="FF0000"/>
                  </a:solidFill>
                  <a:latin typeface="Comic Sans MS" pitchFamily="66" charset="0"/>
                </a:rPr>
                <a:t>секвенирование</a:t>
              </a:r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1600" dirty="0" err="1">
                  <a:solidFill>
                    <a:srgbClr val="FF0000"/>
                  </a:solidFill>
                  <a:latin typeface="Comic Sans MS" pitchFamily="66" charset="0"/>
                </a:rPr>
                <a:t>мтДНК</a:t>
              </a:r>
              <a:endParaRPr lang="en-US" sz="1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pSp>
          <p:nvGrpSpPr>
            <p:cNvPr id="86031" name="Group 1039"/>
            <p:cNvGrpSpPr>
              <a:grpSpLocks/>
            </p:cNvGrpSpPr>
            <p:nvPr/>
          </p:nvGrpSpPr>
          <p:grpSpPr bwMode="auto">
            <a:xfrm>
              <a:off x="2841" y="2075"/>
              <a:ext cx="1774" cy="345"/>
              <a:chOff x="2841" y="2075"/>
              <a:chExt cx="1774" cy="345"/>
            </a:xfrm>
          </p:grpSpPr>
          <p:sp>
            <p:nvSpPr>
              <p:cNvPr id="86032" name="Text Box 1040"/>
              <p:cNvSpPr txBox="1">
                <a:spLocks noChangeArrowheads="1"/>
              </p:cNvSpPr>
              <p:nvPr/>
            </p:nvSpPr>
            <p:spPr bwMode="auto">
              <a:xfrm>
                <a:off x="3456" y="2075"/>
                <a:ext cx="1159" cy="345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BottomLeft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Определение генотипов: </a:t>
                </a:r>
                <a:r>
                  <a:rPr lang="ru-RU" sz="1600" dirty="0" err="1">
                    <a:solidFill>
                      <a:srgbClr val="FF0000"/>
                    </a:solidFill>
                    <a:latin typeface="Comic Sans MS" pitchFamily="66" charset="0"/>
                  </a:rPr>
                  <a:t>яДНК</a:t>
                </a:r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 и </a:t>
                </a:r>
                <a:r>
                  <a:rPr lang="ru-RU" sz="1600" dirty="0" err="1">
                    <a:solidFill>
                      <a:srgbClr val="FF0000"/>
                    </a:solidFill>
                    <a:latin typeface="Comic Sans MS" pitchFamily="66" charset="0"/>
                  </a:rPr>
                  <a:t>митотипов</a:t>
                </a:r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: </a:t>
                </a:r>
                <a:r>
                  <a:rPr lang="ru-RU" sz="1600" dirty="0" err="1">
                    <a:solidFill>
                      <a:srgbClr val="FF0000"/>
                    </a:solidFill>
                    <a:latin typeface="Comic Sans MS" pitchFamily="66" charset="0"/>
                  </a:rPr>
                  <a:t>мтДНК</a:t>
                </a:r>
                <a:endParaRPr 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6033" name="Line 1041"/>
              <p:cNvSpPr>
                <a:spLocks noChangeShapeType="1"/>
              </p:cNvSpPr>
              <p:nvPr/>
            </p:nvSpPr>
            <p:spPr bwMode="auto">
              <a:xfrm>
                <a:off x="2841" y="2266"/>
                <a:ext cx="46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034" name="Text Box 1042"/>
          <p:cNvSpPr txBox="1">
            <a:spLocks noChangeArrowheads="1"/>
          </p:cNvSpPr>
          <p:nvPr/>
        </p:nvSpPr>
        <p:spPr bwMode="auto">
          <a:xfrm>
            <a:off x="3657600" y="4419600"/>
            <a:ext cx="3930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2400" u="sng">
                <a:solidFill>
                  <a:srgbClr val="0000FF"/>
                </a:solidFill>
                <a:latin typeface="Comic Sans MS" pitchFamily="66" charset="0"/>
              </a:rPr>
              <a:t>Генетический анализ</a:t>
            </a:r>
            <a:endParaRPr lang="en-US" sz="2400" u="sng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86035" name="Group 1043"/>
          <p:cNvGrpSpPr>
            <a:grpSpLocks/>
          </p:cNvGrpSpPr>
          <p:nvPr/>
        </p:nvGrpSpPr>
        <p:grpSpPr bwMode="auto">
          <a:xfrm>
            <a:off x="1177925" y="4960938"/>
            <a:ext cx="7443788" cy="1812925"/>
            <a:chOff x="672" y="2928"/>
            <a:chExt cx="4689" cy="1142"/>
          </a:xfrm>
        </p:grpSpPr>
        <p:sp>
          <p:nvSpPr>
            <p:cNvPr id="86036" name="Text Box 1044"/>
            <p:cNvSpPr txBox="1">
              <a:spLocks noChangeArrowheads="1"/>
            </p:cNvSpPr>
            <p:nvPr/>
          </p:nvSpPr>
          <p:spPr bwMode="auto">
            <a:xfrm>
              <a:off x="672" y="2928"/>
              <a:ext cx="1620" cy="51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pPr algn="ctr" eaLnBrk="0" hangingPunct="0"/>
              <a:r>
                <a:rPr lang="ru-RU" sz="1600" dirty="0">
                  <a:solidFill>
                    <a:srgbClr val="FF0000"/>
                  </a:solidFill>
                  <a:latin typeface="Comic Sans MS" pitchFamily="66" charset="0"/>
                </a:rPr>
                <a:t>Формирование баз данных генотипов и </a:t>
              </a:r>
              <a:r>
                <a:rPr lang="ru-RU" sz="1600" dirty="0" err="1">
                  <a:solidFill>
                    <a:srgbClr val="FF0000"/>
                  </a:solidFill>
                  <a:latin typeface="Comic Sans MS" pitchFamily="66" charset="0"/>
                </a:rPr>
                <a:t>митотипов</a:t>
              </a:r>
              <a:endParaRPr lang="en-US" sz="16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pSp>
          <p:nvGrpSpPr>
            <p:cNvPr id="86037" name="Group 1045"/>
            <p:cNvGrpSpPr>
              <a:grpSpLocks/>
            </p:cNvGrpSpPr>
            <p:nvPr/>
          </p:nvGrpSpPr>
          <p:grpSpPr bwMode="auto">
            <a:xfrm>
              <a:off x="1632" y="3408"/>
              <a:ext cx="2304" cy="662"/>
              <a:chOff x="1632" y="3408"/>
              <a:chExt cx="2304" cy="662"/>
            </a:xfrm>
          </p:grpSpPr>
          <p:sp>
            <p:nvSpPr>
              <p:cNvPr id="86038" name="Text Box 1046"/>
              <p:cNvSpPr txBox="1">
                <a:spLocks noChangeArrowheads="1"/>
              </p:cNvSpPr>
              <p:nvPr/>
            </p:nvSpPr>
            <p:spPr bwMode="auto">
              <a:xfrm>
                <a:off x="2016" y="3552"/>
                <a:ext cx="1920" cy="5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/>
                </a:prstShdw>
              </a:effectLst>
            </p:spPr>
            <p:txBody>
              <a:bodyPr/>
              <a:lstStyle/>
              <a:p>
                <a:pPr algn="ctr" eaLnBrk="0" hangingPunct="0"/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Сравнительный анализ генетических маркеров</a:t>
                </a:r>
                <a:endParaRPr 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6039" name="Line 1047"/>
              <p:cNvSpPr>
                <a:spLocks noChangeShapeType="1"/>
              </p:cNvSpPr>
              <p:nvPr/>
            </p:nvSpPr>
            <p:spPr bwMode="auto">
              <a:xfrm rot="3051468" flipH="1">
                <a:off x="1417" y="3623"/>
                <a:ext cx="551" cy="12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40" name="Group 1048"/>
            <p:cNvGrpSpPr>
              <a:grpSpLocks/>
            </p:cNvGrpSpPr>
            <p:nvPr/>
          </p:nvGrpSpPr>
          <p:grpSpPr bwMode="auto">
            <a:xfrm>
              <a:off x="3744" y="2928"/>
              <a:ext cx="1617" cy="768"/>
              <a:chOff x="3744" y="2928"/>
              <a:chExt cx="1617" cy="768"/>
            </a:xfrm>
          </p:grpSpPr>
          <p:sp>
            <p:nvSpPr>
              <p:cNvPr id="86041" name="Text Box 1049"/>
              <p:cNvSpPr txBox="1">
                <a:spLocks noChangeArrowheads="1"/>
              </p:cNvSpPr>
              <p:nvPr/>
            </p:nvSpPr>
            <p:spPr bwMode="auto">
              <a:xfrm>
                <a:off x="3744" y="2928"/>
                <a:ext cx="1617" cy="5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/>
                </a:prstShdw>
              </a:effectLst>
            </p:spPr>
            <p:txBody>
              <a:bodyPr/>
              <a:lstStyle/>
              <a:p>
                <a:pPr algn="ctr" eaLnBrk="0" hangingPunct="0"/>
                <a:r>
                  <a:rPr lang="ru-RU" sz="1600" dirty="0">
                    <a:solidFill>
                      <a:srgbClr val="FF0000"/>
                    </a:solidFill>
                    <a:latin typeface="Comic Sans MS" pitchFamily="66" charset="0"/>
                  </a:rPr>
                  <a:t>Оформление акта экспертизы</a:t>
                </a:r>
                <a:endParaRPr 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6042" name="Line 1050"/>
              <p:cNvSpPr>
                <a:spLocks noChangeShapeType="1"/>
              </p:cNvSpPr>
              <p:nvPr/>
            </p:nvSpPr>
            <p:spPr bwMode="auto">
              <a:xfrm rot="-2506207">
                <a:off x="3936" y="3696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043" name="Text Box 1051"/>
          <p:cNvSpPr txBox="1">
            <a:spLocks noChangeArrowheads="1"/>
          </p:cNvSpPr>
          <p:nvPr/>
        </p:nvSpPr>
        <p:spPr bwMode="auto">
          <a:xfrm>
            <a:off x="1371600" y="228600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</a:rPr>
              <a:t>Этапы ДНК-идентификации личности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AEAEA">
                <a:gamma/>
                <a:shade val="46275"/>
                <a:invGamma/>
              </a:srgbClr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60413" y="762000"/>
            <a:ext cx="7772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ru-RU" sz="3000">
                <a:solidFill>
                  <a:srgbClr val="FF0000"/>
                </a:solidFill>
              </a:rPr>
              <a:t>Биологический материал для ДНК-анализа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1628775"/>
            <a:ext cx="514826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Ногти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Кости	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Зубы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Мягкие ткани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Кровь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Кожа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 err="1">
                <a:solidFill>
                  <a:srgbClr val="FF0000"/>
                </a:solidFill>
              </a:rPr>
              <a:t>Букальный</a:t>
            </a:r>
            <a:r>
              <a:rPr lang="ru-RU" sz="2600" b="1" dirty="0">
                <a:solidFill>
                  <a:srgbClr val="FF0000"/>
                </a:solidFill>
              </a:rPr>
              <a:t> эпителий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600" b="1" dirty="0">
                <a:solidFill>
                  <a:srgbClr val="FF0000"/>
                </a:solidFill>
              </a:rPr>
              <a:t>Волосы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 b="1" dirty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3276600" y="1341438"/>
          <a:ext cx="56165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Photo Editor Photo" r:id="rId4" imgW="3772427" imgH="1390844" progId="MSPhotoEd.3">
                  <p:embed/>
                </p:oleObj>
              </mc:Choice>
              <mc:Fallback>
                <p:oleObj name="Photo Editor Photo" r:id="rId4" imgW="3772427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41438"/>
                        <a:ext cx="5616575" cy="290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r>
              <a:rPr lang="ru-RU" sz="2600" b="0">
                <a:solidFill>
                  <a:schemeClr val="bg2"/>
                </a:solidFill>
              </a:rPr>
              <a:t>Забор биологического материала от предполагаемых родственников погибших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endParaRPr lang="ru-RU" sz="2600" b="1"/>
          </a:p>
          <a:p>
            <a:endParaRPr lang="ru-RU" sz="2600"/>
          </a:p>
        </p:txBody>
      </p:sp>
      <p:pic>
        <p:nvPicPr>
          <p:cNvPr id="117767" name="Picture 7" descr="кр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8208963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341438"/>
            <a:ext cx="6781800" cy="576262"/>
          </a:xfrm>
        </p:spPr>
        <p:txBody>
          <a:bodyPr/>
          <a:lstStyle/>
          <a:p>
            <a:r>
              <a:rPr lang="ru-RU" sz="2400" b="1"/>
              <a:t>ПОЛИМЕРАЗНАЯ ЦЕПНАЯ РЕАКЦИЯ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60350"/>
            <a:ext cx="7829550" cy="914400"/>
          </a:xfrm>
        </p:spPr>
        <p:txBody>
          <a:bodyPr/>
          <a:lstStyle/>
          <a:p>
            <a:r>
              <a:rPr lang="ru-RU" sz="4000" b="0">
                <a:solidFill>
                  <a:srgbClr val="0000FF"/>
                </a:solidFill>
              </a:rPr>
              <a:t>Типирование ДНК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019800" y="6858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pic>
        <p:nvPicPr>
          <p:cNvPr id="41991" name="Picture 7" descr="DNA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388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763713" y="1989138"/>
          <a:ext cx="6858000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Фотография Photo Editor" r:id="rId6" imgW="4990476" imgH="3543795" progId="MSPhotoEd.3">
                  <p:embed/>
                </p:oleObj>
              </mc:Choice>
              <mc:Fallback>
                <p:oleObj name="Фотография Photo Editor" r:id="rId6" imgW="4990476" imgH="354379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89138"/>
                        <a:ext cx="6858000" cy="48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0" y="5127625"/>
          <a:ext cx="2700338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Фотография Photo Editor" r:id="rId8" imgW="10736174" imgH="7400000" progId="MSPhotoEd.3">
                  <p:embed/>
                </p:oleObj>
              </mc:Choice>
              <mc:Fallback>
                <p:oleObj name="Фотография Photo Editor" r:id="rId8" imgW="10736174" imgH="740000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06" t="4865" r="6706" b="14595"/>
                      <a:stretch>
                        <a:fillRect/>
                      </a:stretch>
                    </p:blipFill>
                    <p:spPr bwMode="auto">
                      <a:xfrm>
                        <a:off x="0" y="5127625"/>
                        <a:ext cx="2700338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2380</TotalTime>
  <Words>841</Words>
  <Application>Microsoft Office PowerPoint</Application>
  <PresentationFormat>Экран (4:3)</PresentationFormat>
  <Paragraphs>269</Paragraphs>
  <Slides>29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Times New Roman</vt:lpstr>
      <vt:lpstr>Arial</vt:lpstr>
      <vt:lpstr>Wingdings</vt:lpstr>
      <vt:lpstr>Arial Black</vt:lpstr>
      <vt:lpstr>Comic Sans MS</vt:lpstr>
      <vt:lpstr>Verdana</vt:lpstr>
      <vt:lpstr>Горизонт</vt:lpstr>
      <vt:lpstr>Microsoft Photo Editor 3.0 Photo</vt:lpstr>
      <vt:lpstr>Фотография Microsoft Photo Editor 3.0</vt:lpstr>
      <vt:lpstr>Презентация PowerPoint</vt:lpstr>
      <vt:lpstr>Концептуальная схема организации процесса ДНК-идентификации при массовом поступлении неопознанных тел</vt:lpstr>
      <vt:lpstr>Презентация PowerPoint</vt:lpstr>
      <vt:lpstr>Характеристика сравнительного материала, поступившего в ДНК-депозитарий 124 ЦЛМКИ МО РФ в период 1998-2003 гг.</vt:lpstr>
      <vt:lpstr>Характеристика сравнительного материала на неопознанных заложников, погибших  в городе Беслане </vt:lpstr>
      <vt:lpstr>Презентация PowerPoint</vt:lpstr>
      <vt:lpstr>Презентация PowerPoint</vt:lpstr>
      <vt:lpstr>Забор биологического материала от предполагаемых родственников погибших</vt:lpstr>
      <vt:lpstr>Типирование ДНК</vt:lpstr>
      <vt:lpstr>Презентация PowerPoint</vt:lpstr>
      <vt:lpstr>Структура Y хромосомы</vt:lpstr>
      <vt:lpstr>Презентация PowerPoint</vt:lpstr>
      <vt:lpstr>Презентация PowerPoint</vt:lpstr>
      <vt:lpstr>Словесные формулировки коэффициента правдоподобия (LR) </vt:lpstr>
      <vt:lpstr>Основное окно программы DNAdacto</vt:lpstr>
      <vt:lpstr>Идентификация тел</vt:lpstr>
      <vt:lpstr>   Экспорт данных в MS Excel 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баз данных митотипов для решения задач непрямой ДНК-идентификации личности </vt:lpstr>
      <vt:lpstr>Увеличение надежности результатов мтДНК-идентификации при работе с объединенной базой европейских митотипов </vt:lpstr>
      <vt:lpstr>Презентация PowerPoint</vt:lpstr>
      <vt:lpstr>Сканирование баз данных мтДНК</vt:lpstr>
      <vt:lpstr>Сравнительный анализ мтДНК</vt:lpstr>
      <vt:lpstr>Экспорт результатов в MS Word</vt:lpstr>
      <vt:lpstr>Комплексный анализ ядерных и митохондриальных ДНК-маркеров при непрямой идентификации личности </vt:lpstr>
      <vt:lpstr>Опыт Чечни и Беслана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dacto</dc:title>
  <dc:creator>VV</dc:creator>
  <cp:lastModifiedBy>Л. А. Бушмакина</cp:lastModifiedBy>
  <cp:revision>166</cp:revision>
  <cp:lastPrinted>2001-09-23T16:02:03Z</cp:lastPrinted>
  <dcterms:created xsi:type="dcterms:W3CDTF">2001-05-19T07:28:27Z</dcterms:created>
  <dcterms:modified xsi:type="dcterms:W3CDTF">2018-12-10T12:00:49Z</dcterms:modified>
</cp:coreProperties>
</file>